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Architects Daughter"/>
      <p:regular r:id="rId15"/>
    </p:embeddedFont>
    <p:embeddedFont>
      <p:font typeface="Catamaran"/>
      <p:regular r:id="rId16"/>
      <p:bold r:id="rId17"/>
    </p:embeddedFont>
    <p:embeddedFont>
      <p:font typeface="Paytone One"/>
      <p:regular r:id="rId18"/>
    </p:embeddedFont>
    <p:embeddedFont>
      <p:font typeface="Fira Sans Extra Condensed Medium"/>
      <p:regular r:id="rId19"/>
      <p:bold r:id="rId20"/>
      <p:italic r:id="rId21"/>
      <p:boldItalic r:id="rId22"/>
    </p:embeddedFont>
    <p:embeddedFont>
      <p:font typeface="Chelsea Market"/>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FiraSansExtraCondensedMedium-bold.fntdata"/><Relationship Id="rId22" Type="http://schemas.openxmlformats.org/officeDocument/2006/relationships/font" Target="fonts/FiraSansExtraCondensedMedium-boldItalic.fntdata"/><Relationship Id="rId21" Type="http://schemas.openxmlformats.org/officeDocument/2006/relationships/font" Target="fonts/FiraSansExtraCondensedMedium-italic.fntdata"/><Relationship Id="rId23" Type="http://schemas.openxmlformats.org/officeDocument/2006/relationships/font" Target="fonts/ChelseaMarke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ArchitectsDaughter-regular.fntdata"/><Relationship Id="rId14" Type="http://schemas.openxmlformats.org/officeDocument/2006/relationships/slide" Target="slides/slide10.xml"/><Relationship Id="rId17" Type="http://schemas.openxmlformats.org/officeDocument/2006/relationships/font" Target="fonts/Catamaran-bold.fntdata"/><Relationship Id="rId16" Type="http://schemas.openxmlformats.org/officeDocument/2006/relationships/font" Target="fonts/Catamaran-regular.fntdata"/><Relationship Id="rId19" Type="http://schemas.openxmlformats.org/officeDocument/2006/relationships/font" Target="fonts/FiraSansExtraCondensedMedium-regular.fntdata"/><Relationship Id="rId18" Type="http://schemas.openxmlformats.org/officeDocument/2006/relationships/font" Target="fonts/PaytoneOn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8505e5f957_2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505e5f957_2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acff1f117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acff1f117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a5b8135d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a5b8135d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5b8135d0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a5b8135d0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ac7f734b7a_0_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ac7f734b7a_0_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8505e5f957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8505e5f957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8505e5f957_2_21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8505e5f957_2_21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803c1a925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803c1a925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771237d4e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771237d4e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a5b8135d0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a5b8135d0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2103113" y="216500"/>
            <a:ext cx="4937775" cy="4527647"/>
          </a:xfrm>
          <a:prstGeom prst="rect">
            <a:avLst/>
          </a:prstGeom>
          <a:noFill/>
          <a:ln>
            <a:noFill/>
          </a:ln>
        </p:spPr>
      </p:pic>
      <p:sp>
        <p:nvSpPr>
          <p:cNvPr id="10" name="Google Shape;10;p2"/>
          <p:cNvSpPr txBox="1"/>
          <p:nvPr>
            <p:ph type="ctrTitle"/>
          </p:nvPr>
        </p:nvSpPr>
        <p:spPr>
          <a:xfrm>
            <a:off x="2998355" y="1010125"/>
            <a:ext cx="3147300" cy="2052600"/>
          </a:xfrm>
          <a:prstGeom prst="rect">
            <a:avLst/>
          </a:prstGeom>
        </p:spPr>
        <p:txBody>
          <a:bodyPr anchorCtr="0" anchor="b" bIns="91425" lIns="91425" spcFirstLastPara="1" rIns="91425" wrap="square" tIns="91425">
            <a:noAutofit/>
          </a:bodyPr>
          <a:lstStyle>
            <a:lvl1pPr lvl="0" algn="ctr">
              <a:lnSpc>
                <a:spcPct val="90000"/>
              </a:lnSpc>
              <a:spcBef>
                <a:spcPts val="0"/>
              </a:spcBef>
              <a:spcAft>
                <a:spcPts val="0"/>
              </a:spcAft>
              <a:buSzPts val="3600"/>
              <a:buNone/>
              <a:defRPr b="1"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1" name="Google Shape;11;p2"/>
          <p:cNvSpPr txBox="1"/>
          <p:nvPr>
            <p:ph idx="1" type="subTitle"/>
          </p:nvPr>
        </p:nvSpPr>
        <p:spPr>
          <a:xfrm>
            <a:off x="311700" y="31389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000"/>
              <a:buFont typeface="Catamaran"/>
              <a:buNone/>
              <a:defRPr sz="2000">
                <a:latin typeface="Catamaran"/>
                <a:ea typeface="Catamaran"/>
                <a:cs typeface="Catamaran"/>
                <a:sym typeface="Catamara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1"/>
          <p:cNvSpPr/>
          <p:nvPr/>
        </p:nvSpPr>
        <p:spPr>
          <a:xfrm>
            <a:off x="726600" y="0"/>
            <a:ext cx="4921200" cy="13884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1"/>
          <p:cNvSpPr txBox="1"/>
          <p:nvPr>
            <p:ph type="title"/>
          </p:nvPr>
        </p:nvSpPr>
        <p:spPr>
          <a:xfrm>
            <a:off x="1063200" y="367900"/>
            <a:ext cx="4497900" cy="10206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pic>
        <p:nvPicPr>
          <p:cNvPr id="47" name="Google Shape;47;p12"/>
          <p:cNvPicPr preferRelativeResize="0"/>
          <p:nvPr/>
        </p:nvPicPr>
        <p:blipFill>
          <a:blip r:embed="rId2">
            <a:alphaModFix/>
          </a:blip>
          <a:stretch>
            <a:fillRect/>
          </a:stretch>
        </p:blipFill>
        <p:spPr>
          <a:xfrm rot="-5400000">
            <a:off x="2758488" y="-463550"/>
            <a:ext cx="3627026" cy="6417823"/>
          </a:xfrm>
          <a:prstGeom prst="rect">
            <a:avLst/>
          </a:prstGeom>
          <a:noFill/>
          <a:ln>
            <a:noFill/>
          </a:ln>
        </p:spPr>
      </p:pic>
      <p:sp>
        <p:nvSpPr>
          <p:cNvPr id="48" name="Google Shape;48;p12"/>
          <p:cNvSpPr txBox="1"/>
          <p:nvPr>
            <p:ph hasCustomPrompt="1" type="title"/>
          </p:nvPr>
        </p:nvSpPr>
        <p:spPr>
          <a:xfrm>
            <a:off x="2271775" y="1542250"/>
            <a:ext cx="4600500" cy="1420800"/>
          </a:xfrm>
          <a:prstGeom prst="rect">
            <a:avLst/>
          </a:prstGeom>
        </p:spPr>
        <p:txBody>
          <a:bodyPr anchorCtr="0" anchor="b" bIns="91425" lIns="91425" spcFirstLastPara="1" rIns="91425" wrap="square" tIns="91425">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49" name="Google Shape;49;p12"/>
          <p:cNvSpPr txBox="1"/>
          <p:nvPr>
            <p:ph idx="1" type="body"/>
          </p:nvPr>
        </p:nvSpPr>
        <p:spPr>
          <a:xfrm>
            <a:off x="2984250" y="2915600"/>
            <a:ext cx="3175500" cy="7080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42900" lvl="1" marL="914400" algn="ctr">
              <a:spcBef>
                <a:spcPts val="1600"/>
              </a:spcBef>
              <a:spcAft>
                <a:spcPts val="0"/>
              </a:spcAft>
              <a:buSzPts val="1800"/>
              <a:buChar char="○"/>
              <a:defRPr sz="1800"/>
            </a:lvl2pPr>
            <a:lvl3pPr indent="-342900" lvl="2" marL="1371600" algn="ctr">
              <a:spcBef>
                <a:spcPts val="1600"/>
              </a:spcBef>
              <a:spcAft>
                <a:spcPts val="0"/>
              </a:spcAft>
              <a:buSzPts val="1800"/>
              <a:buChar char="■"/>
              <a:defRPr sz="1800"/>
            </a:lvl3pPr>
            <a:lvl4pPr indent="-342900" lvl="3" marL="1828800" algn="ctr">
              <a:spcBef>
                <a:spcPts val="1600"/>
              </a:spcBef>
              <a:spcAft>
                <a:spcPts val="0"/>
              </a:spcAft>
              <a:buSzPts val="1800"/>
              <a:buChar char="●"/>
              <a:defRPr sz="1800"/>
            </a:lvl4pPr>
            <a:lvl5pPr indent="-342900" lvl="4" marL="2286000" algn="ctr">
              <a:spcBef>
                <a:spcPts val="1600"/>
              </a:spcBef>
              <a:spcAft>
                <a:spcPts val="0"/>
              </a:spcAft>
              <a:buSzPts val="1800"/>
              <a:buChar char="○"/>
              <a:defRPr sz="1800"/>
            </a:lvl5pPr>
            <a:lvl6pPr indent="-342900" lvl="5" marL="2743200" algn="ctr">
              <a:spcBef>
                <a:spcPts val="1600"/>
              </a:spcBef>
              <a:spcAft>
                <a:spcPts val="0"/>
              </a:spcAft>
              <a:buSzPts val="1800"/>
              <a:buChar char="■"/>
              <a:defRPr sz="1800"/>
            </a:lvl6pPr>
            <a:lvl7pPr indent="-342900" lvl="6" marL="3200400" algn="ctr">
              <a:spcBef>
                <a:spcPts val="1600"/>
              </a:spcBef>
              <a:spcAft>
                <a:spcPts val="0"/>
              </a:spcAft>
              <a:buSzPts val="1800"/>
              <a:buChar char="●"/>
              <a:defRPr sz="1800"/>
            </a:lvl7pPr>
            <a:lvl8pPr indent="-342900" lvl="7" marL="3657600" algn="ctr">
              <a:spcBef>
                <a:spcPts val="1600"/>
              </a:spcBef>
              <a:spcAft>
                <a:spcPts val="0"/>
              </a:spcAft>
              <a:buSzPts val="1800"/>
              <a:buChar char="○"/>
              <a:defRPr sz="1800"/>
            </a:lvl8pPr>
            <a:lvl9pPr indent="-342900" lvl="8" marL="4114800" algn="ctr">
              <a:spcBef>
                <a:spcPts val="1600"/>
              </a:spcBef>
              <a:spcAft>
                <a:spcPts val="1600"/>
              </a:spcAft>
              <a:buSzPts val="1800"/>
              <a:buChar char="■"/>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0"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
    <p:spTree>
      <p:nvGrpSpPr>
        <p:cNvPr id="51" name="Shape 51"/>
        <p:cNvGrpSpPr/>
        <p:nvPr/>
      </p:nvGrpSpPr>
      <p:grpSpPr>
        <a:xfrm>
          <a:off x="0" y="0"/>
          <a:ext cx="0" cy="0"/>
          <a:chOff x="0" y="0"/>
          <a:chExt cx="0" cy="0"/>
        </a:xfrm>
      </p:grpSpPr>
      <p:sp>
        <p:nvSpPr>
          <p:cNvPr id="52" name="Google Shape;52;p14"/>
          <p:cNvSpPr txBox="1"/>
          <p:nvPr>
            <p:ph type="ctrTitle"/>
          </p:nvPr>
        </p:nvSpPr>
        <p:spPr>
          <a:xfrm>
            <a:off x="1394950" y="3598868"/>
            <a:ext cx="3187500" cy="7860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SzPts val="1800"/>
              <a:buFont typeface="Catamaran"/>
              <a:buNone/>
              <a:defRPr sz="1800">
                <a:latin typeface="Catamaran"/>
                <a:ea typeface="Catamaran"/>
                <a:cs typeface="Catamaran"/>
                <a:sym typeface="Catamaran"/>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53" name="Google Shape;53;p14"/>
          <p:cNvSpPr txBox="1"/>
          <p:nvPr>
            <p:ph idx="1" type="subTitle"/>
          </p:nvPr>
        </p:nvSpPr>
        <p:spPr>
          <a:xfrm>
            <a:off x="1394950" y="662775"/>
            <a:ext cx="3638100" cy="25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Architects Daughter"/>
              <a:buNone/>
              <a:defRPr sz="2700">
                <a:latin typeface="Architects Daughter"/>
                <a:ea typeface="Architects Daughter"/>
                <a:cs typeface="Architects Daughter"/>
                <a:sym typeface="Architects Daughter"/>
              </a:defRPr>
            </a:lvl1pPr>
            <a:lvl2pPr lvl="1"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2pPr>
            <a:lvl3pPr lvl="2"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3pPr>
            <a:lvl4pPr lvl="3"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4pPr>
            <a:lvl5pPr lvl="4"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5pPr>
            <a:lvl6pPr lvl="5"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6pPr>
            <a:lvl7pPr lvl="6"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7pPr>
            <a:lvl8pPr lvl="7"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8pPr>
            <a:lvl9pPr lvl="8"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ONLY_1_1">
    <p:spTree>
      <p:nvGrpSpPr>
        <p:cNvPr id="54" name="Shape 54"/>
        <p:cNvGrpSpPr/>
        <p:nvPr/>
      </p:nvGrpSpPr>
      <p:grpSpPr>
        <a:xfrm>
          <a:off x="0" y="0"/>
          <a:ext cx="0" cy="0"/>
          <a:chOff x="0" y="0"/>
          <a:chExt cx="0" cy="0"/>
        </a:xfrm>
      </p:grpSpPr>
      <p:sp>
        <p:nvSpPr>
          <p:cNvPr id="55" name="Google Shape;55;p15"/>
          <p:cNvSpPr/>
          <p:nvPr/>
        </p:nvSpPr>
        <p:spPr>
          <a:xfrm>
            <a:off x="-50175" y="300150"/>
            <a:ext cx="9241500" cy="719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5"/>
          <p:cNvSpPr txBox="1"/>
          <p:nvPr>
            <p:ph type="title"/>
          </p:nvPr>
        </p:nvSpPr>
        <p:spPr>
          <a:xfrm>
            <a:off x="1063200" y="335373"/>
            <a:ext cx="70176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15"/>
          <p:cNvSpPr txBox="1"/>
          <p:nvPr>
            <p:ph idx="2" type="title"/>
          </p:nvPr>
        </p:nvSpPr>
        <p:spPr>
          <a:xfrm>
            <a:off x="1461319" y="1852500"/>
            <a:ext cx="24444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8" name="Google Shape;58;p15"/>
          <p:cNvSpPr txBox="1"/>
          <p:nvPr>
            <p:ph idx="1" type="subTitle"/>
          </p:nvPr>
        </p:nvSpPr>
        <p:spPr>
          <a:xfrm>
            <a:off x="1461325" y="2262700"/>
            <a:ext cx="2444400" cy="69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9" name="Google Shape;59;p15"/>
          <p:cNvSpPr txBox="1"/>
          <p:nvPr>
            <p:ph idx="3" type="title"/>
          </p:nvPr>
        </p:nvSpPr>
        <p:spPr>
          <a:xfrm>
            <a:off x="5238281" y="1852500"/>
            <a:ext cx="24444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0" name="Google Shape;60;p15"/>
          <p:cNvSpPr txBox="1"/>
          <p:nvPr>
            <p:ph idx="4" type="subTitle"/>
          </p:nvPr>
        </p:nvSpPr>
        <p:spPr>
          <a:xfrm>
            <a:off x="5238280" y="2262700"/>
            <a:ext cx="2444400" cy="69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1" name="Google Shape;61;p15"/>
          <p:cNvSpPr txBox="1"/>
          <p:nvPr>
            <p:ph idx="5" type="title"/>
          </p:nvPr>
        </p:nvSpPr>
        <p:spPr>
          <a:xfrm>
            <a:off x="1461319" y="3174625"/>
            <a:ext cx="24444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2" name="Google Shape;62;p15"/>
          <p:cNvSpPr txBox="1"/>
          <p:nvPr>
            <p:ph idx="6" type="subTitle"/>
          </p:nvPr>
        </p:nvSpPr>
        <p:spPr>
          <a:xfrm>
            <a:off x="1461325" y="3584825"/>
            <a:ext cx="2444400" cy="69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3" name="Google Shape;63;p15"/>
          <p:cNvSpPr txBox="1"/>
          <p:nvPr>
            <p:ph idx="7" type="title"/>
          </p:nvPr>
        </p:nvSpPr>
        <p:spPr>
          <a:xfrm>
            <a:off x="5238281" y="3174625"/>
            <a:ext cx="24444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4" name="Google Shape;64;p15"/>
          <p:cNvSpPr txBox="1"/>
          <p:nvPr>
            <p:ph idx="8" type="subTitle"/>
          </p:nvPr>
        </p:nvSpPr>
        <p:spPr>
          <a:xfrm>
            <a:off x="5238280" y="3584825"/>
            <a:ext cx="2444400" cy="69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TITLE_ONLY_1">
    <p:spTree>
      <p:nvGrpSpPr>
        <p:cNvPr id="65" name="Shape 65"/>
        <p:cNvGrpSpPr/>
        <p:nvPr/>
      </p:nvGrpSpPr>
      <p:grpSpPr>
        <a:xfrm>
          <a:off x="0" y="0"/>
          <a:ext cx="0" cy="0"/>
          <a:chOff x="0" y="0"/>
          <a:chExt cx="0" cy="0"/>
        </a:xfrm>
      </p:grpSpPr>
      <p:sp>
        <p:nvSpPr>
          <p:cNvPr id="66" name="Google Shape;66;p16"/>
          <p:cNvSpPr/>
          <p:nvPr/>
        </p:nvSpPr>
        <p:spPr>
          <a:xfrm>
            <a:off x="-50175" y="300150"/>
            <a:ext cx="7048800" cy="719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txBox="1"/>
          <p:nvPr>
            <p:ph type="title"/>
          </p:nvPr>
        </p:nvSpPr>
        <p:spPr>
          <a:xfrm>
            <a:off x="1063200" y="335373"/>
            <a:ext cx="7017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 name="Google Shape;68;p16"/>
          <p:cNvSpPr txBox="1"/>
          <p:nvPr>
            <p:ph idx="2" type="title"/>
          </p:nvPr>
        </p:nvSpPr>
        <p:spPr>
          <a:xfrm>
            <a:off x="1842319" y="2762725"/>
            <a:ext cx="24444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9" name="Google Shape;69;p16"/>
          <p:cNvSpPr txBox="1"/>
          <p:nvPr>
            <p:ph idx="1" type="subTitle"/>
          </p:nvPr>
        </p:nvSpPr>
        <p:spPr>
          <a:xfrm>
            <a:off x="1842319" y="3249125"/>
            <a:ext cx="2444400" cy="96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0" name="Google Shape;70;p16"/>
          <p:cNvSpPr txBox="1"/>
          <p:nvPr>
            <p:ph idx="3" type="title"/>
          </p:nvPr>
        </p:nvSpPr>
        <p:spPr>
          <a:xfrm>
            <a:off x="4857281" y="2762725"/>
            <a:ext cx="24444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1" name="Google Shape;71;p16"/>
          <p:cNvSpPr txBox="1"/>
          <p:nvPr>
            <p:ph idx="4" type="subTitle"/>
          </p:nvPr>
        </p:nvSpPr>
        <p:spPr>
          <a:xfrm>
            <a:off x="4857281" y="3249125"/>
            <a:ext cx="2444400" cy="96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pic>
        <p:nvPicPr>
          <p:cNvPr id="72" name="Google Shape;72;p16"/>
          <p:cNvPicPr preferRelativeResize="0"/>
          <p:nvPr/>
        </p:nvPicPr>
        <p:blipFill>
          <a:blip r:embed="rId2">
            <a:alphaModFix/>
          </a:blip>
          <a:stretch>
            <a:fillRect/>
          </a:stretch>
        </p:blipFill>
        <p:spPr>
          <a:xfrm rot="-652982">
            <a:off x="-2228827" y="2581135"/>
            <a:ext cx="3104622" cy="284678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
  <p:cSld name="TITLE_ONLY_1_2">
    <p:spTree>
      <p:nvGrpSpPr>
        <p:cNvPr id="73" name="Shape 73"/>
        <p:cNvGrpSpPr/>
        <p:nvPr/>
      </p:nvGrpSpPr>
      <p:grpSpPr>
        <a:xfrm>
          <a:off x="0" y="0"/>
          <a:ext cx="0" cy="0"/>
          <a:chOff x="0" y="0"/>
          <a:chExt cx="0" cy="0"/>
        </a:xfrm>
      </p:grpSpPr>
      <p:sp>
        <p:nvSpPr>
          <p:cNvPr id="74" name="Google Shape;74;p17"/>
          <p:cNvSpPr/>
          <p:nvPr/>
        </p:nvSpPr>
        <p:spPr>
          <a:xfrm>
            <a:off x="-50175" y="300150"/>
            <a:ext cx="7048800" cy="719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type="title"/>
          </p:nvPr>
        </p:nvSpPr>
        <p:spPr>
          <a:xfrm>
            <a:off x="1063200" y="335373"/>
            <a:ext cx="7017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7"/>
          <p:cNvSpPr txBox="1"/>
          <p:nvPr>
            <p:ph idx="2" type="title"/>
          </p:nvPr>
        </p:nvSpPr>
        <p:spPr>
          <a:xfrm>
            <a:off x="1660812" y="2915975"/>
            <a:ext cx="17520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7" name="Google Shape;77;p17"/>
          <p:cNvSpPr txBox="1"/>
          <p:nvPr>
            <p:ph idx="1" type="subTitle"/>
          </p:nvPr>
        </p:nvSpPr>
        <p:spPr>
          <a:xfrm>
            <a:off x="1660812" y="3478575"/>
            <a:ext cx="1752000" cy="96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8" name="Google Shape;78;p17"/>
          <p:cNvSpPr txBox="1"/>
          <p:nvPr>
            <p:ph idx="3" type="title"/>
          </p:nvPr>
        </p:nvSpPr>
        <p:spPr>
          <a:xfrm>
            <a:off x="3696004" y="2915975"/>
            <a:ext cx="17520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9" name="Google Shape;79;p17"/>
          <p:cNvSpPr txBox="1"/>
          <p:nvPr>
            <p:ph idx="4" type="subTitle"/>
          </p:nvPr>
        </p:nvSpPr>
        <p:spPr>
          <a:xfrm>
            <a:off x="3696004" y="3478575"/>
            <a:ext cx="1752000" cy="96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0" name="Google Shape;80;p17"/>
          <p:cNvSpPr txBox="1"/>
          <p:nvPr>
            <p:ph idx="5" type="title"/>
          </p:nvPr>
        </p:nvSpPr>
        <p:spPr>
          <a:xfrm>
            <a:off x="5731191" y="2915975"/>
            <a:ext cx="17520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1" name="Google Shape;81;p17"/>
          <p:cNvSpPr txBox="1"/>
          <p:nvPr>
            <p:ph idx="6" type="subTitle"/>
          </p:nvPr>
        </p:nvSpPr>
        <p:spPr>
          <a:xfrm>
            <a:off x="5731191" y="3478575"/>
            <a:ext cx="1752000" cy="96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ONE_COLUMN_TEXT_1">
    <p:spTree>
      <p:nvGrpSpPr>
        <p:cNvPr id="82" name="Shape 82"/>
        <p:cNvGrpSpPr/>
        <p:nvPr/>
      </p:nvGrpSpPr>
      <p:grpSpPr>
        <a:xfrm>
          <a:off x="0" y="0"/>
          <a:ext cx="0" cy="0"/>
          <a:chOff x="0" y="0"/>
          <a:chExt cx="0" cy="0"/>
        </a:xfrm>
      </p:grpSpPr>
      <p:sp>
        <p:nvSpPr>
          <p:cNvPr id="83" name="Google Shape;83;p18"/>
          <p:cNvSpPr txBox="1"/>
          <p:nvPr>
            <p:ph type="title"/>
          </p:nvPr>
        </p:nvSpPr>
        <p:spPr>
          <a:xfrm rot="-433836">
            <a:off x="4256249" y="1741598"/>
            <a:ext cx="2907925" cy="1575194"/>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b="1"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4" name="Google Shape;84;p18"/>
          <p:cNvSpPr txBox="1"/>
          <p:nvPr>
            <p:ph idx="1" type="subTitle"/>
          </p:nvPr>
        </p:nvSpPr>
        <p:spPr>
          <a:xfrm rot="-432969">
            <a:off x="4732618" y="3306567"/>
            <a:ext cx="2292760" cy="1107086"/>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TITLE_ONLY_2_2">
    <p:spTree>
      <p:nvGrpSpPr>
        <p:cNvPr id="85" name="Shape 85"/>
        <p:cNvGrpSpPr/>
        <p:nvPr/>
      </p:nvGrpSpPr>
      <p:grpSpPr>
        <a:xfrm>
          <a:off x="0" y="0"/>
          <a:ext cx="0" cy="0"/>
          <a:chOff x="0" y="0"/>
          <a:chExt cx="0" cy="0"/>
        </a:xfrm>
      </p:grpSpPr>
      <p:pic>
        <p:nvPicPr>
          <p:cNvPr id="86" name="Google Shape;86;p19"/>
          <p:cNvPicPr preferRelativeResize="0"/>
          <p:nvPr/>
        </p:nvPicPr>
        <p:blipFill>
          <a:blip r:embed="rId2">
            <a:alphaModFix/>
          </a:blip>
          <a:stretch>
            <a:fillRect/>
          </a:stretch>
        </p:blipFill>
        <p:spPr>
          <a:xfrm>
            <a:off x="668150" y="304640"/>
            <a:ext cx="5840423" cy="4669323"/>
          </a:xfrm>
          <a:prstGeom prst="rect">
            <a:avLst/>
          </a:prstGeom>
          <a:noFill/>
          <a:ln>
            <a:noFill/>
          </a:ln>
          <a:effectLst>
            <a:outerShdw blurRad="57150" rotWithShape="0" algn="bl" dir="5400000" dist="19050">
              <a:srgbClr val="000000">
                <a:alpha val="50000"/>
              </a:srgbClr>
            </a:outerShdw>
          </a:effectLst>
        </p:spPr>
      </p:pic>
      <p:sp>
        <p:nvSpPr>
          <p:cNvPr id="87" name="Google Shape;87;p19"/>
          <p:cNvSpPr txBox="1"/>
          <p:nvPr>
            <p:ph type="title"/>
          </p:nvPr>
        </p:nvSpPr>
        <p:spPr>
          <a:xfrm>
            <a:off x="1215600" y="487773"/>
            <a:ext cx="7017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p:cSld name="SECTION_HEADER_1">
    <p:spTree>
      <p:nvGrpSpPr>
        <p:cNvPr id="88" name="Shape 88"/>
        <p:cNvGrpSpPr/>
        <p:nvPr/>
      </p:nvGrpSpPr>
      <p:grpSpPr>
        <a:xfrm>
          <a:off x="0" y="0"/>
          <a:ext cx="0" cy="0"/>
          <a:chOff x="0" y="0"/>
          <a:chExt cx="0" cy="0"/>
        </a:xfrm>
      </p:grpSpPr>
      <p:sp>
        <p:nvSpPr>
          <p:cNvPr id="89" name="Google Shape;89;p20"/>
          <p:cNvSpPr txBox="1"/>
          <p:nvPr>
            <p:ph type="title"/>
          </p:nvPr>
        </p:nvSpPr>
        <p:spPr>
          <a:xfrm rot="-751593">
            <a:off x="1985584" y="3475404"/>
            <a:ext cx="2471738" cy="514743"/>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0" name="Google Shape;90;p20"/>
          <p:cNvSpPr txBox="1"/>
          <p:nvPr>
            <p:ph idx="1" type="subTitle"/>
          </p:nvPr>
        </p:nvSpPr>
        <p:spPr>
          <a:xfrm rot="-739912">
            <a:off x="1652287" y="3899950"/>
            <a:ext cx="3341703" cy="792571"/>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rot="452811">
            <a:off x="3437575" y="3328334"/>
            <a:ext cx="2471509" cy="514745"/>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 type="subTitle"/>
          </p:nvPr>
        </p:nvSpPr>
        <p:spPr>
          <a:xfrm rot="464367">
            <a:off x="2904682" y="3753522"/>
            <a:ext cx="3341539" cy="792628"/>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TITLE_2">
    <p:spTree>
      <p:nvGrpSpPr>
        <p:cNvPr id="91" name="Shape 91"/>
        <p:cNvGrpSpPr/>
        <p:nvPr/>
      </p:nvGrpSpPr>
      <p:grpSpPr>
        <a:xfrm>
          <a:off x="0" y="0"/>
          <a:ext cx="0" cy="0"/>
          <a:chOff x="0" y="0"/>
          <a:chExt cx="0" cy="0"/>
        </a:xfrm>
      </p:grpSpPr>
      <p:grpSp>
        <p:nvGrpSpPr>
          <p:cNvPr id="92" name="Google Shape;92;p21"/>
          <p:cNvGrpSpPr/>
          <p:nvPr/>
        </p:nvGrpSpPr>
        <p:grpSpPr>
          <a:xfrm>
            <a:off x="905796" y="-1057811"/>
            <a:ext cx="7332402" cy="7259105"/>
            <a:chOff x="981117" y="-452758"/>
            <a:chExt cx="7373695" cy="6214455"/>
          </a:xfrm>
        </p:grpSpPr>
        <p:sp>
          <p:nvSpPr>
            <p:cNvPr id="93" name="Google Shape;93;p21"/>
            <p:cNvSpPr/>
            <p:nvPr/>
          </p:nvSpPr>
          <p:spPr>
            <a:xfrm rot="-927981">
              <a:off x="1524243" y="324433"/>
              <a:ext cx="6321122" cy="4679152"/>
            </a:xfrm>
            <a:custGeom>
              <a:rect b="b" l="l" r="r" t="t"/>
              <a:pathLst>
                <a:path extrusionOk="0" h="67014" w="90530">
                  <a:moveTo>
                    <a:pt x="12061" y="1"/>
                  </a:moveTo>
                  <a:lnTo>
                    <a:pt x="0" y="46789"/>
                  </a:lnTo>
                  <a:lnTo>
                    <a:pt x="78469" y="67013"/>
                  </a:lnTo>
                  <a:lnTo>
                    <a:pt x="90530" y="20219"/>
                  </a:lnTo>
                  <a:lnTo>
                    <a:pt x="12061" y="1"/>
                  </a:lnTo>
                  <a:close/>
                </a:path>
              </a:pathLst>
            </a:custGeom>
            <a:solidFill>
              <a:srgbClr val="595959">
                <a:alpha val="55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1"/>
            <p:cNvSpPr/>
            <p:nvPr/>
          </p:nvSpPr>
          <p:spPr>
            <a:xfrm rot="-927981">
              <a:off x="1490611" y="305347"/>
              <a:ext cx="6321122" cy="4679501"/>
            </a:xfrm>
            <a:custGeom>
              <a:rect b="b" l="l" r="r" t="t"/>
              <a:pathLst>
                <a:path extrusionOk="0" h="67019" w="90530">
                  <a:moveTo>
                    <a:pt x="12061" y="1"/>
                  </a:moveTo>
                  <a:lnTo>
                    <a:pt x="1" y="46795"/>
                  </a:lnTo>
                  <a:lnTo>
                    <a:pt x="78469" y="67019"/>
                  </a:lnTo>
                  <a:lnTo>
                    <a:pt x="90530" y="20225"/>
                  </a:lnTo>
                  <a:lnTo>
                    <a:pt x="12061" y="1"/>
                  </a:ln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21"/>
          <p:cNvSpPr/>
          <p:nvPr/>
        </p:nvSpPr>
        <p:spPr>
          <a:xfrm rot="4983645">
            <a:off x="6291354" y="3086931"/>
            <a:ext cx="1727973" cy="2564421"/>
          </a:xfrm>
          <a:custGeom>
            <a:rect b="b" l="l" r="r" t="t"/>
            <a:pathLst>
              <a:path extrusionOk="0" h="36727" w="28231">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FFFF">
              <a:alpha val="5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1"/>
          <p:cNvSpPr/>
          <p:nvPr/>
        </p:nvSpPr>
        <p:spPr>
          <a:xfrm rot="-2214114">
            <a:off x="397113" y="678722"/>
            <a:ext cx="2529408" cy="805252"/>
          </a:xfrm>
          <a:custGeom>
            <a:rect b="b" l="l" r="r" t="t"/>
            <a:pathLst>
              <a:path extrusionOk="0" h="14902" w="36226">
                <a:moveTo>
                  <a:pt x="991" y="1"/>
                </a:moveTo>
                <a:cubicBezTo>
                  <a:pt x="992" y="1"/>
                  <a:pt x="2172" y="1007"/>
                  <a:pt x="2091" y="1954"/>
                </a:cubicBezTo>
                <a:cubicBezTo>
                  <a:pt x="2015" y="2901"/>
                  <a:pt x="915" y="3473"/>
                  <a:pt x="915" y="3473"/>
                </a:cubicBezTo>
                <a:cubicBezTo>
                  <a:pt x="915" y="3473"/>
                  <a:pt x="2064" y="4469"/>
                  <a:pt x="1977" y="5476"/>
                </a:cubicBezTo>
                <a:cubicBezTo>
                  <a:pt x="1884" y="6477"/>
                  <a:pt x="333" y="7576"/>
                  <a:pt x="333" y="7576"/>
                </a:cubicBezTo>
                <a:cubicBezTo>
                  <a:pt x="333" y="7576"/>
                  <a:pt x="1460" y="8801"/>
                  <a:pt x="1400" y="9465"/>
                </a:cubicBezTo>
                <a:cubicBezTo>
                  <a:pt x="1345" y="10134"/>
                  <a:pt x="1" y="11364"/>
                  <a:pt x="1" y="11364"/>
                </a:cubicBezTo>
                <a:lnTo>
                  <a:pt x="34903" y="14902"/>
                </a:lnTo>
                <a:cubicBezTo>
                  <a:pt x="33053" y="12943"/>
                  <a:pt x="35230" y="11114"/>
                  <a:pt x="35230" y="11114"/>
                </a:cubicBezTo>
                <a:cubicBezTo>
                  <a:pt x="35230" y="11114"/>
                  <a:pt x="34588" y="9993"/>
                  <a:pt x="34495" y="9138"/>
                </a:cubicBezTo>
                <a:cubicBezTo>
                  <a:pt x="34397" y="8289"/>
                  <a:pt x="35905" y="7244"/>
                  <a:pt x="35905" y="7244"/>
                </a:cubicBezTo>
                <a:cubicBezTo>
                  <a:pt x="35905" y="7244"/>
                  <a:pt x="34658" y="6123"/>
                  <a:pt x="34729" y="5291"/>
                </a:cubicBezTo>
                <a:cubicBezTo>
                  <a:pt x="34800" y="4452"/>
                  <a:pt x="36226" y="3565"/>
                  <a:pt x="36226" y="3565"/>
                </a:cubicBezTo>
                <a:lnTo>
                  <a:pt x="991" y="1"/>
                </a:lnTo>
                <a:close/>
              </a:path>
            </a:pathLst>
          </a:custGeom>
          <a:solidFill>
            <a:srgbClr val="FFFFFF">
              <a:alpha val="5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1"/>
          <p:cNvSpPr txBox="1"/>
          <p:nvPr>
            <p:ph type="ctrTitle"/>
          </p:nvPr>
        </p:nvSpPr>
        <p:spPr>
          <a:xfrm>
            <a:off x="1371900" y="1162825"/>
            <a:ext cx="6400200" cy="2052600"/>
          </a:xfrm>
          <a:prstGeom prst="rect">
            <a:avLst/>
          </a:prstGeom>
        </p:spPr>
        <p:txBody>
          <a:bodyPr anchorCtr="0" anchor="b" bIns="91425" lIns="91425" spcFirstLastPara="1" rIns="91425" wrap="square" tIns="91425">
            <a:noAutofit/>
          </a:bodyPr>
          <a:lstStyle>
            <a:lvl1pPr lvl="0" rtl="0" algn="ctr">
              <a:lnSpc>
                <a:spcPct val="80000"/>
              </a:lnSpc>
              <a:spcBef>
                <a:spcPts val="0"/>
              </a:spcBef>
              <a:spcAft>
                <a:spcPts val="0"/>
              </a:spcAft>
              <a:buSzPts val="7200"/>
              <a:buNone/>
              <a:defRPr b="1" sz="7200"/>
            </a:lvl1pPr>
            <a:lvl2pPr lvl="1" rtl="0" algn="ctr">
              <a:lnSpc>
                <a:spcPct val="80000"/>
              </a:lnSpc>
              <a:spcBef>
                <a:spcPts val="0"/>
              </a:spcBef>
              <a:spcAft>
                <a:spcPts val="0"/>
              </a:spcAft>
              <a:buSzPts val="7200"/>
              <a:buNone/>
              <a:defRPr sz="7200"/>
            </a:lvl2pPr>
            <a:lvl3pPr lvl="2" rtl="0" algn="ctr">
              <a:lnSpc>
                <a:spcPct val="80000"/>
              </a:lnSpc>
              <a:spcBef>
                <a:spcPts val="0"/>
              </a:spcBef>
              <a:spcAft>
                <a:spcPts val="0"/>
              </a:spcAft>
              <a:buSzPts val="7200"/>
              <a:buNone/>
              <a:defRPr sz="7200"/>
            </a:lvl3pPr>
            <a:lvl4pPr lvl="3" rtl="0" algn="ctr">
              <a:lnSpc>
                <a:spcPct val="80000"/>
              </a:lnSpc>
              <a:spcBef>
                <a:spcPts val="0"/>
              </a:spcBef>
              <a:spcAft>
                <a:spcPts val="0"/>
              </a:spcAft>
              <a:buSzPts val="7200"/>
              <a:buNone/>
              <a:defRPr sz="7200"/>
            </a:lvl4pPr>
            <a:lvl5pPr lvl="4" rtl="0" algn="ctr">
              <a:lnSpc>
                <a:spcPct val="80000"/>
              </a:lnSpc>
              <a:spcBef>
                <a:spcPts val="0"/>
              </a:spcBef>
              <a:spcAft>
                <a:spcPts val="0"/>
              </a:spcAft>
              <a:buSzPts val="7200"/>
              <a:buNone/>
              <a:defRPr sz="7200"/>
            </a:lvl5pPr>
            <a:lvl6pPr lvl="5" rtl="0" algn="ctr">
              <a:lnSpc>
                <a:spcPct val="80000"/>
              </a:lnSpc>
              <a:spcBef>
                <a:spcPts val="0"/>
              </a:spcBef>
              <a:spcAft>
                <a:spcPts val="0"/>
              </a:spcAft>
              <a:buSzPts val="7200"/>
              <a:buNone/>
              <a:defRPr sz="7200"/>
            </a:lvl6pPr>
            <a:lvl7pPr lvl="6" rtl="0" algn="ctr">
              <a:lnSpc>
                <a:spcPct val="80000"/>
              </a:lnSpc>
              <a:spcBef>
                <a:spcPts val="0"/>
              </a:spcBef>
              <a:spcAft>
                <a:spcPts val="0"/>
              </a:spcAft>
              <a:buSzPts val="7200"/>
              <a:buNone/>
              <a:defRPr sz="7200"/>
            </a:lvl7pPr>
            <a:lvl8pPr lvl="7" rtl="0" algn="ctr">
              <a:lnSpc>
                <a:spcPct val="80000"/>
              </a:lnSpc>
              <a:spcBef>
                <a:spcPts val="0"/>
              </a:spcBef>
              <a:spcAft>
                <a:spcPts val="0"/>
              </a:spcAft>
              <a:buSzPts val="7200"/>
              <a:buNone/>
              <a:defRPr sz="7200"/>
            </a:lvl8pPr>
            <a:lvl9pPr lvl="8" rtl="0" algn="ctr">
              <a:lnSpc>
                <a:spcPct val="80000"/>
              </a:lnSpc>
              <a:spcBef>
                <a:spcPts val="0"/>
              </a:spcBef>
              <a:spcAft>
                <a:spcPts val="0"/>
              </a:spcAft>
              <a:buSzPts val="7200"/>
              <a:buNone/>
              <a:defRPr sz="7200"/>
            </a:lvl9pPr>
          </a:lstStyle>
          <a:p/>
        </p:txBody>
      </p:sp>
      <p:sp>
        <p:nvSpPr>
          <p:cNvPr id="98" name="Google Shape;98;p21"/>
          <p:cNvSpPr txBox="1"/>
          <p:nvPr>
            <p:ph idx="1" type="subTitle"/>
          </p:nvPr>
        </p:nvSpPr>
        <p:spPr>
          <a:xfrm>
            <a:off x="2183100" y="3259450"/>
            <a:ext cx="47778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Catamaran"/>
              <a:buNone/>
              <a:defRPr sz="2000">
                <a:latin typeface="Catamaran"/>
                <a:ea typeface="Catamaran"/>
                <a:cs typeface="Catamaran"/>
                <a:sym typeface="Catamaran"/>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TITLE_ONLY_2">
    <p:spTree>
      <p:nvGrpSpPr>
        <p:cNvPr id="99" name="Shape 99"/>
        <p:cNvGrpSpPr/>
        <p:nvPr/>
      </p:nvGrpSpPr>
      <p:grpSpPr>
        <a:xfrm>
          <a:off x="0" y="0"/>
          <a:ext cx="0" cy="0"/>
          <a:chOff x="0" y="0"/>
          <a:chExt cx="0" cy="0"/>
        </a:xfrm>
      </p:grpSpPr>
      <p:sp>
        <p:nvSpPr>
          <p:cNvPr id="100" name="Google Shape;100;p22"/>
          <p:cNvSpPr/>
          <p:nvPr/>
        </p:nvSpPr>
        <p:spPr>
          <a:xfrm>
            <a:off x="-50175" y="300150"/>
            <a:ext cx="7048800" cy="719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2"/>
          <p:cNvSpPr txBox="1"/>
          <p:nvPr>
            <p:ph type="title"/>
          </p:nvPr>
        </p:nvSpPr>
        <p:spPr>
          <a:xfrm>
            <a:off x="1063200" y="335373"/>
            <a:ext cx="7017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Numbers">
  <p:cSld name="TITLE_ONLY_3">
    <p:spTree>
      <p:nvGrpSpPr>
        <p:cNvPr id="102" name="Shape 102"/>
        <p:cNvGrpSpPr/>
        <p:nvPr/>
      </p:nvGrpSpPr>
      <p:grpSpPr>
        <a:xfrm>
          <a:off x="0" y="0"/>
          <a:ext cx="0" cy="0"/>
          <a:chOff x="0" y="0"/>
          <a:chExt cx="0" cy="0"/>
        </a:xfrm>
      </p:grpSpPr>
      <p:sp>
        <p:nvSpPr>
          <p:cNvPr id="103" name="Google Shape;103;p23"/>
          <p:cNvSpPr/>
          <p:nvPr/>
        </p:nvSpPr>
        <p:spPr>
          <a:xfrm>
            <a:off x="-50175" y="300150"/>
            <a:ext cx="4722600" cy="719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3"/>
          <p:cNvSpPr txBox="1"/>
          <p:nvPr>
            <p:ph type="title"/>
          </p:nvPr>
        </p:nvSpPr>
        <p:spPr>
          <a:xfrm>
            <a:off x="1063200" y="335373"/>
            <a:ext cx="7017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05" name="Google Shape;105;p23"/>
          <p:cNvPicPr preferRelativeResize="0"/>
          <p:nvPr/>
        </p:nvPicPr>
        <p:blipFill>
          <a:blip r:embed="rId2">
            <a:alphaModFix/>
          </a:blip>
          <a:stretch>
            <a:fillRect/>
          </a:stretch>
        </p:blipFill>
        <p:spPr>
          <a:xfrm rot="-5400000">
            <a:off x="1343199" y="-722175"/>
            <a:ext cx="4001225" cy="7640874"/>
          </a:xfrm>
          <a:prstGeom prst="rect">
            <a:avLst/>
          </a:prstGeom>
          <a:noFill/>
          <a:ln>
            <a:noFill/>
          </a:ln>
        </p:spPr>
      </p:pic>
      <p:sp>
        <p:nvSpPr>
          <p:cNvPr id="106" name="Google Shape;106;p23"/>
          <p:cNvSpPr txBox="1"/>
          <p:nvPr>
            <p:ph idx="1" type="subTitle"/>
          </p:nvPr>
        </p:nvSpPr>
        <p:spPr>
          <a:xfrm>
            <a:off x="1230498" y="2485975"/>
            <a:ext cx="1880400" cy="51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7" name="Google Shape;107;p23"/>
          <p:cNvSpPr txBox="1"/>
          <p:nvPr>
            <p:ph hasCustomPrompt="1" idx="2" type="title"/>
          </p:nvPr>
        </p:nvSpPr>
        <p:spPr>
          <a:xfrm>
            <a:off x="1230488" y="1721075"/>
            <a:ext cx="1880400" cy="74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08" name="Google Shape;108;p23"/>
          <p:cNvSpPr txBox="1"/>
          <p:nvPr>
            <p:ph idx="3" type="subTitle"/>
          </p:nvPr>
        </p:nvSpPr>
        <p:spPr>
          <a:xfrm>
            <a:off x="3837123" y="2485975"/>
            <a:ext cx="1880400" cy="51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 name="Google Shape;109;p23"/>
          <p:cNvSpPr txBox="1"/>
          <p:nvPr>
            <p:ph hasCustomPrompt="1" idx="4" type="title"/>
          </p:nvPr>
        </p:nvSpPr>
        <p:spPr>
          <a:xfrm>
            <a:off x="3837113" y="1721075"/>
            <a:ext cx="1880400" cy="74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10" name="Google Shape;110;p23"/>
          <p:cNvSpPr txBox="1"/>
          <p:nvPr>
            <p:ph idx="5" type="subTitle"/>
          </p:nvPr>
        </p:nvSpPr>
        <p:spPr>
          <a:xfrm>
            <a:off x="2533811" y="3957350"/>
            <a:ext cx="1880400" cy="51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1" name="Google Shape;111;p23"/>
          <p:cNvSpPr txBox="1"/>
          <p:nvPr>
            <p:ph hasCustomPrompt="1" idx="6" type="title"/>
          </p:nvPr>
        </p:nvSpPr>
        <p:spPr>
          <a:xfrm>
            <a:off x="2533788" y="3192450"/>
            <a:ext cx="1880400" cy="74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SECTION_HEADER_1_1">
    <p:spTree>
      <p:nvGrpSpPr>
        <p:cNvPr id="112" name="Shape 112"/>
        <p:cNvGrpSpPr/>
        <p:nvPr/>
      </p:nvGrpSpPr>
      <p:grpSpPr>
        <a:xfrm>
          <a:off x="0" y="0"/>
          <a:ext cx="0" cy="0"/>
          <a:chOff x="0" y="0"/>
          <a:chExt cx="0" cy="0"/>
        </a:xfrm>
      </p:grpSpPr>
      <p:sp>
        <p:nvSpPr>
          <p:cNvPr id="113" name="Google Shape;113;p24"/>
          <p:cNvSpPr txBox="1"/>
          <p:nvPr>
            <p:ph type="title"/>
          </p:nvPr>
        </p:nvSpPr>
        <p:spPr>
          <a:xfrm rot="-118108">
            <a:off x="3581953" y="3412981"/>
            <a:ext cx="2471659" cy="514804"/>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4" name="Google Shape;114;p24"/>
          <p:cNvSpPr txBox="1"/>
          <p:nvPr>
            <p:ph idx="1" type="subTitle"/>
          </p:nvPr>
        </p:nvSpPr>
        <p:spPr>
          <a:xfrm rot="-106489">
            <a:off x="3143571" y="3846585"/>
            <a:ext cx="3341803" cy="792673"/>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TITLE_ONLY_1_2_1">
    <p:spTree>
      <p:nvGrpSpPr>
        <p:cNvPr id="115" name="Shape 115"/>
        <p:cNvGrpSpPr/>
        <p:nvPr/>
      </p:nvGrpSpPr>
      <p:grpSpPr>
        <a:xfrm>
          <a:off x="0" y="0"/>
          <a:ext cx="0" cy="0"/>
          <a:chOff x="0" y="0"/>
          <a:chExt cx="0" cy="0"/>
        </a:xfrm>
      </p:grpSpPr>
      <p:pic>
        <p:nvPicPr>
          <p:cNvPr id="116" name="Google Shape;116;p25"/>
          <p:cNvPicPr preferRelativeResize="0"/>
          <p:nvPr/>
        </p:nvPicPr>
        <p:blipFill>
          <a:blip r:embed="rId2">
            <a:alphaModFix/>
          </a:blip>
          <a:stretch>
            <a:fillRect/>
          </a:stretch>
        </p:blipFill>
        <p:spPr>
          <a:xfrm>
            <a:off x="454950" y="-670575"/>
            <a:ext cx="6873224" cy="7403076"/>
          </a:xfrm>
          <a:prstGeom prst="rect">
            <a:avLst/>
          </a:prstGeom>
          <a:noFill/>
          <a:ln>
            <a:noFill/>
          </a:ln>
        </p:spPr>
      </p:pic>
      <p:sp>
        <p:nvSpPr>
          <p:cNvPr id="117" name="Google Shape;117;p25"/>
          <p:cNvSpPr txBox="1"/>
          <p:nvPr>
            <p:ph idx="1" type="subTitle"/>
          </p:nvPr>
        </p:nvSpPr>
        <p:spPr>
          <a:xfrm>
            <a:off x="3838275" y="1547900"/>
            <a:ext cx="2850000" cy="741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8" name="Google Shape;118;p25"/>
          <p:cNvSpPr txBox="1"/>
          <p:nvPr>
            <p:ph hasCustomPrompt="1" type="title"/>
          </p:nvPr>
        </p:nvSpPr>
        <p:spPr>
          <a:xfrm>
            <a:off x="1334775" y="1547900"/>
            <a:ext cx="1880400" cy="741000"/>
          </a:xfrm>
          <a:prstGeom prst="rect">
            <a:avLst/>
          </a:prstGeom>
        </p:spPr>
        <p:txBody>
          <a:bodyPr anchorCtr="0" anchor="ctr" bIns="91425" lIns="91425" spcFirstLastPara="1" rIns="91425" wrap="square" tIns="91425">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19" name="Google Shape;119;p25"/>
          <p:cNvSpPr txBox="1"/>
          <p:nvPr>
            <p:ph idx="2" type="subTitle"/>
          </p:nvPr>
        </p:nvSpPr>
        <p:spPr>
          <a:xfrm>
            <a:off x="3838275" y="2664400"/>
            <a:ext cx="2850000" cy="741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0" name="Google Shape;120;p25"/>
          <p:cNvSpPr txBox="1"/>
          <p:nvPr>
            <p:ph hasCustomPrompt="1" idx="3" type="title"/>
          </p:nvPr>
        </p:nvSpPr>
        <p:spPr>
          <a:xfrm>
            <a:off x="1334775" y="2664400"/>
            <a:ext cx="1880400" cy="741000"/>
          </a:xfrm>
          <a:prstGeom prst="rect">
            <a:avLst/>
          </a:prstGeom>
        </p:spPr>
        <p:txBody>
          <a:bodyPr anchorCtr="0" anchor="ctr" bIns="91425" lIns="91425" spcFirstLastPara="1" rIns="91425" wrap="square" tIns="91425">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21" name="Google Shape;121;p25"/>
          <p:cNvSpPr txBox="1"/>
          <p:nvPr>
            <p:ph idx="4" type="subTitle"/>
          </p:nvPr>
        </p:nvSpPr>
        <p:spPr>
          <a:xfrm>
            <a:off x="3838275" y="3780900"/>
            <a:ext cx="2850000" cy="741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2" name="Google Shape;122;p25"/>
          <p:cNvSpPr txBox="1"/>
          <p:nvPr>
            <p:ph hasCustomPrompt="1" idx="5" type="title"/>
          </p:nvPr>
        </p:nvSpPr>
        <p:spPr>
          <a:xfrm>
            <a:off x="1334775" y="3780900"/>
            <a:ext cx="1880400" cy="741000"/>
          </a:xfrm>
          <a:prstGeom prst="rect">
            <a:avLst/>
          </a:prstGeom>
        </p:spPr>
        <p:txBody>
          <a:bodyPr anchorCtr="0" anchor="ctr" bIns="91425" lIns="91425" spcFirstLastPara="1" rIns="91425" wrap="square" tIns="91425">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TITLE_ONLY_2_1_1">
    <p:spTree>
      <p:nvGrpSpPr>
        <p:cNvPr id="123" name="Shape 123"/>
        <p:cNvGrpSpPr/>
        <p:nvPr/>
      </p:nvGrpSpPr>
      <p:grpSpPr>
        <a:xfrm>
          <a:off x="0" y="0"/>
          <a:ext cx="0" cy="0"/>
          <a:chOff x="0" y="0"/>
          <a:chExt cx="0" cy="0"/>
        </a:xfrm>
      </p:grpSpPr>
      <p:sp>
        <p:nvSpPr>
          <p:cNvPr id="124" name="Google Shape;124;p26"/>
          <p:cNvSpPr/>
          <p:nvPr/>
        </p:nvSpPr>
        <p:spPr>
          <a:xfrm rot="398269">
            <a:off x="578384" y="-5755"/>
            <a:ext cx="7181238" cy="5188439"/>
          </a:xfrm>
          <a:prstGeom prst="rect">
            <a:avLst/>
          </a:prstGeom>
          <a:solidFill>
            <a:srgbClr val="F3F3F3"/>
          </a:solidFill>
          <a:ln>
            <a:noFill/>
          </a:ln>
          <a:effectLst>
            <a:outerShdw blurRad="57150" rotWithShape="0" algn="bl" dir="150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6"/>
          <p:cNvSpPr txBox="1"/>
          <p:nvPr>
            <p:ph type="title"/>
          </p:nvPr>
        </p:nvSpPr>
        <p:spPr>
          <a:xfrm>
            <a:off x="1063200" y="335373"/>
            <a:ext cx="7017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6" name="Google Shape;126;p26"/>
          <p:cNvSpPr txBox="1"/>
          <p:nvPr>
            <p:ph idx="2" type="title"/>
          </p:nvPr>
        </p:nvSpPr>
        <p:spPr>
          <a:xfrm>
            <a:off x="1139850" y="3185150"/>
            <a:ext cx="18405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7" name="Google Shape;127;p26"/>
          <p:cNvSpPr txBox="1"/>
          <p:nvPr>
            <p:ph idx="1" type="subTitle"/>
          </p:nvPr>
        </p:nvSpPr>
        <p:spPr>
          <a:xfrm>
            <a:off x="1139850" y="3595350"/>
            <a:ext cx="1840500" cy="70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8" name="Google Shape;128;p26"/>
          <p:cNvSpPr txBox="1"/>
          <p:nvPr>
            <p:ph idx="3" type="title"/>
          </p:nvPr>
        </p:nvSpPr>
        <p:spPr>
          <a:xfrm>
            <a:off x="3277646" y="3185150"/>
            <a:ext cx="18405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9" name="Google Shape;129;p26"/>
          <p:cNvSpPr txBox="1"/>
          <p:nvPr>
            <p:ph idx="4" type="subTitle"/>
          </p:nvPr>
        </p:nvSpPr>
        <p:spPr>
          <a:xfrm>
            <a:off x="3277650" y="3595350"/>
            <a:ext cx="1840500" cy="70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0" name="Google Shape;130;p26"/>
          <p:cNvSpPr txBox="1"/>
          <p:nvPr>
            <p:ph idx="5" type="title"/>
          </p:nvPr>
        </p:nvSpPr>
        <p:spPr>
          <a:xfrm>
            <a:off x="5415438" y="3185150"/>
            <a:ext cx="18405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1" name="Google Shape;131;p26"/>
          <p:cNvSpPr txBox="1"/>
          <p:nvPr>
            <p:ph idx="6" type="subTitle"/>
          </p:nvPr>
        </p:nvSpPr>
        <p:spPr>
          <a:xfrm>
            <a:off x="5415446" y="3595350"/>
            <a:ext cx="1840500" cy="70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2" name="Google Shape;132;p26"/>
          <p:cNvSpPr txBox="1"/>
          <p:nvPr>
            <p:ph idx="7" type="title"/>
          </p:nvPr>
        </p:nvSpPr>
        <p:spPr>
          <a:xfrm>
            <a:off x="1139850" y="1775975"/>
            <a:ext cx="18405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3" name="Google Shape;133;p26"/>
          <p:cNvSpPr txBox="1"/>
          <p:nvPr>
            <p:ph idx="8" type="subTitle"/>
          </p:nvPr>
        </p:nvSpPr>
        <p:spPr>
          <a:xfrm>
            <a:off x="1139850" y="2186175"/>
            <a:ext cx="1840500" cy="70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4" name="Google Shape;134;p26"/>
          <p:cNvSpPr txBox="1"/>
          <p:nvPr>
            <p:ph idx="9" type="title"/>
          </p:nvPr>
        </p:nvSpPr>
        <p:spPr>
          <a:xfrm>
            <a:off x="3277646" y="1775975"/>
            <a:ext cx="18405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5" name="Google Shape;135;p26"/>
          <p:cNvSpPr txBox="1"/>
          <p:nvPr>
            <p:ph idx="13" type="subTitle"/>
          </p:nvPr>
        </p:nvSpPr>
        <p:spPr>
          <a:xfrm>
            <a:off x="3277650" y="2186175"/>
            <a:ext cx="1840500" cy="70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6" name="Google Shape;136;p26"/>
          <p:cNvSpPr txBox="1"/>
          <p:nvPr>
            <p:ph idx="14" type="title"/>
          </p:nvPr>
        </p:nvSpPr>
        <p:spPr>
          <a:xfrm>
            <a:off x="5415438" y="1775975"/>
            <a:ext cx="18405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7" name="Google Shape;137;p26"/>
          <p:cNvSpPr txBox="1"/>
          <p:nvPr>
            <p:ph idx="15" type="subTitle"/>
          </p:nvPr>
        </p:nvSpPr>
        <p:spPr>
          <a:xfrm>
            <a:off x="5415446" y="2186175"/>
            <a:ext cx="1840500" cy="70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1">
  <p:cSld name="TITLE_ONLY_1_2_2">
    <p:spTree>
      <p:nvGrpSpPr>
        <p:cNvPr id="138" name="Shape 138"/>
        <p:cNvGrpSpPr/>
        <p:nvPr/>
      </p:nvGrpSpPr>
      <p:grpSpPr>
        <a:xfrm>
          <a:off x="0" y="0"/>
          <a:ext cx="0" cy="0"/>
          <a:chOff x="0" y="0"/>
          <a:chExt cx="0" cy="0"/>
        </a:xfrm>
      </p:grpSpPr>
      <p:sp>
        <p:nvSpPr>
          <p:cNvPr id="139" name="Google Shape;139;p27"/>
          <p:cNvSpPr/>
          <p:nvPr/>
        </p:nvSpPr>
        <p:spPr>
          <a:xfrm>
            <a:off x="-50175" y="300150"/>
            <a:ext cx="7048800" cy="719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7"/>
          <p:cNvSpPr txBox="1"/>
          <p:nvPr>
            <p:ph type="title"/>
          </p:nvPr>
        </p:nvSpPr>
        <p:spPr>
          <a:xfrm>
            <a:off x="1063200" y="335373"/>
            <a:ext cx="7017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1" name="Google Shape;141;p27"/>
          <p:cNvSpPr txBox="1"/>
          <p:nvPr>
            <p:ph idx="2" type="title"/>
          </p:nvPr>
        </p:nvSpPr>
        <p:spPr>
          <a:xfrm>
            <a:off x="1260376" y="3099050"/>
            <a:ext cx="21186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2" name="Google Shape;142;p27"/>
          <p:cNvSpPr txBox="1"/>
          <p:nvPr>
            <p:ph idx="1" type="subTitle"/>
          </p:nvPr>
        </p:nvSpPr>
        <p:spPr>
          <a:xfrm>
            <a:off x="1260376" y="3585450"/>
            <a:ext cx="2118600" cy="96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3" name="Google Shape;143;p27"/>
          <p:cNvSpPr txBox="1"/>
          <p:nvPr>
            <p:ph idx="3" type="title"/>
          </p:nvPr>
        </p:nvSpPr>
        <p:spPr>
          <a:xfrm>
            <a:off x="4407027" y="3099050"/>
            <a:ext cx="2118600" cy="4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4" name="Google Shape;144;p27"/>
          <p:cNvSpPr txBox="1"/>
          <p:nvPr>
            <p:ph idx="4" type="subTitle"/>
          </p:nvPr>
        </p:nvSpPr>
        <p:spPr>
          <a:xfrm>
            <a:off x="4407027" y="3585450"/>
            <a:ext cx="2118600" cy="96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2">
  <p:cSld name="SECTION_HEADER_1_1_1">
    <p:spTree>
      <p:nvGrpSpPr>
        <p:cNvPr id="145" name="Shape 145"/>
        <p:cNvGrpSpPr/>
        <p:nvPr/>
      </p:nvGrpSpPr>
      <p:grpSpPr>
        <a:xfrm>
          <a:off x="0" y="0"/>
          <a:ext cx="0" cy="0"/>
          <a:chOff x="0" y="0"/>
          <a:chExt cx="0" cy="0"/>
        </a:xfrm>
      </p:grpSpPr>
      <p:sp>
        <p:nvSpPr>
          <p:cNvPr id="146" name="Google Shape;146;p28"/>
          <p:cNvSpPr txBox="1"/>
          <p:nvPr>
            <p:ph type="title"/>
          </p:nvPr>
        </p:nvSpPr>
        <p:spPr>
          <a:xfrm rot="530765">
            <a:off x="1278700" y="3438716"/>
            <a:ext cx="2471701" cy="514927"/>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7" name="Google Shape;147;p28"/>
          <p:cNvSpPr txBox="1"/>
          <p:nvPr>
            <p:ph idx="1" type="subTitle"/>
          </p:nvPr>
        </p:nvSpPr>
        <p:spPr>
          <a:xfrm rot="542320">
            <a:off x="732969" y="3861485"/>
            <a:ext cx="3341797" cy="792587"/>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APTION_ONLY_1">
    <p:spTree>
      <p:nvGrpSpPr>
        <p:cNvPr id="148" name="Shape 148"/>
        <p:cNvGrpSpPr/>
        <p:nvPr/>
      </p:nvGrpSpPr>
      <p:grpSpPr>
        <a:xfrm>
          <a:off x="0" y="0"/>
          <a:ext cx="0" cy="0"/>
          <a:chOff x="0" y="0"/>
          <a:chExt cx="0" cy="0"/>
        </a:xfrm>
      </p:grpSpPr>
      <p:pic>
        <p:nvPicPr>
          <p:cNvPr id="149" name="Google Shape;149;p29"/>
          <p:cNvPicPr preferRelativeResize="0"/>
          <p:nvPr/>
        </p:nvPicPr>
        <p:blipFill>
          <a:blip r:embed="rId2">
            <a:alphaModFix/>
          </a:blip>
          <a:stretch>
            <a:fillRect/>
          </a:stretch>
        </p:blipFill>
        <p:spPr>
          <a:xfrm>
            <a:off x="346475" y="-4025"/>
            <a:ext cx="3761450" cy="4694351"/>
          </a:xfrm>
          <a:prstGeom prst="rect">
            <a:avLst/>
          </a:prstGeom>
          <a:noFill/>
          <a:ln>
            <a:noFill/>
          </a:ln>
        </p:spPr>
      </p:pic>
      <p:sp>
        <p:nvSpPr>
          <p:cNvPr id="150" name="Google Shape;150;p29"/>
          <p:cNvSpPr txBox="1"/>
          <p:nvPr>
            <p:ph type="title"/>
          </p:nvPr>
        </p:nvSpPr>
        <p:spPr>
          <a:xfrm>
            <a:off x="974250" y="1588325"/>
            <a:ext cx="2505900" cy="102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51" name="Google Shape;151;p29"/>
          <p:cNvSpPr txBox="1"/>
          <p:nvPr>
            <p:ph idx="1" type="subTitle"/>
          </p:nvPr>
        </p:nvSpPr>
        <p:spPr>
          <a:xfrm>
            <a:off x="974250" y="2692125"/>
            <a:ext cx="2505900" cy="134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APTION_ONLY_1_1">
    <p:spTree>
      <p:nvGrpSpPr>
        <p:cNvPr id="152" name="Shape 152"/>
        <p:cNvGrpSpPr/>
        <p:nvPr/>
      </p:nvGrpSpPr>
      <p:grpSpPr>
        <a:xfrm>
          <a:off x="0" y="0"/>
          <a:ext cx="0" cy="0"/>
          <a:chOff x="0" y="0"/>
          <a:chExt cx="0" cy="0"/>
        </a:xfrm>
      </p:grpSpPr>
      <p:pic>
        <p:nvPicPr>
          <p:cNvPr id="153" name="Google Shape;153;p30"/>
          <p:cNvPicPr preferRelativeResize="0"/>
          <p:nvPr/>
        </p:nvPicPr>
        <p:blipFill>
          <a:blip r:embed="rId2">
            <a:alphaModFix/>
          </a:blip>
          <a:stretch>
            <a:fillRect/>
          </a:stretch>
        </p:blipFill>
        <p:spPr>
          <a:xfrm>
            <a:off x="5191875" y="0"/>
            <a:ext cx="3761450" cy="4694351"/>
          </a:xfrm>
          <a:prstGeom prst="rect">
            <a:avLst/>
          </a:prstGeom>
          <a:noFill/>
          <a:ln>
            <a:noFill/>
          </a:ln>
        </p:spPr>
      </p:pic>
      <p:sp>
        <p:nvSpPr>
          <p:cNvPr id="154" name="Google Shape;154;p30"/>
          <p:cNvSpPr txBox="1"/>
          <p:nvPr>
            <p:ph type="title"/>
          </p:nvPr>
        </p:nvSpPr>
        <p:spPr>
          <a:xfrm>
            <a:off x="5819650" y="1592350"/>
            <a:ext cx="2505900" cy="102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55" name="Google Shape;155;p30"/>
          <p:cNvSpPr txBox="1"/>
          <p:nvPr>
            <p:ph idx="1" type="subTitle"/>
          </p:nvPr>
        </p:nvSpPr>
        <p:spPr>
          <a:xfrm>
            <a:off x="5819650" y="2696150"/>
            <a:ext cx="2505900" cy="134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idx="1" type="body"/>
          </p:nvPr>
        </p:nvSpPr>
        <p:spPr>
          <a:xfrm>
            <a:off x="706600" y="1450925"/>
            <a:ext cx="7702200" cy="311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7" name="Google Shape;17;p4"/>
          <p:cNvSpPr/>
          <p:nvPr/>
        </p:nvSpPr>
        <p:spPr>
          <a:xfrm>
            <a:off x="-50175" y="300150"/>
            <a:ext cx="7048800" cy="719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type="title"/>
          </p:nvPr>
        </p:nvSpPr>
        <p:spPr>
          <a:xfrm>
            <a:off x="1063200" y="335373"/>
            <a:ext cx="7017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ITLE_3">
    <p:spTree>
      <p:nvGrpSpPr>
        <p:cNvPr id="156" name="Shape 156"/>
        <p:cNvGrpSpPr/>
        <p:nvPr/>
      </p:nvGrpSpPr>
      <p:grpSpPr>
        <a:xfrm>
          <a:off x="0" y="0"/>
          <a:ext cx="0" cy="0"/>
          <a:chOff x="0" y="0"/>
          <a:chExt cx="0" cy="0"/>
        </a:xfrm>
      </p:grpSpPr>
      <p:pic>
        <p:nvPicPr>
          <p:cNvPr id="157" name="Google Shape;157;p31"/>
          <p:cNvPicPr preferRelativeResize="0"/>
          <p:nvPr/>
        </p:nvPicPr>
        <p:blipFill>
          <a:blip r:embed="rId2">
            <a:alphaModFix/>
          </a:blip>
          <a:stretch>
            <a:fillRect/>
          </a:stretch>
        </p:blipFill>
        <p:spPr>
          <a:xfrm>
            <a:off x="717554" y="-1325744"/>
            <a:ext cx="5428087" cy="7181544"/>
          </a:xfrm>
          <a:prstGeom prst="rect">
            <a:avLst/>
          </a:prstGeom>
          <a:noFill/>
          <a:ln>
            <a:noFill/>
          </a:ln>
          <a:effectLst>
            <a:outerShdw blurRad="57150" rotWithShape="0" algn="bl" dir="5400000" dist="19050">
              <a:srgbClr val="000000">
                <a:alpha val="50000"/>
              </a:srgbClr>
            </a:outerShdw>
          </a:effectLst>
        </p:spPr>
      </p:pic>
      <p:sp>
        <p:nvSpPr>
          <p:cNvPr id="158" name="Google Shape;158;p31"/>
          <p:cNvSpPr txBox="1"/>
          <p:nvPr>
            <p:ph type="ctrTitle"/>
          </p:nvPr>
        </p:nvSpPr>
        <p:spPr>
          <a:xfrm>
            <a:off x="1677525" y="261100"/>
            <a:ext cx="4353300" cy="9468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SzPts val="3600"/>
              <a:buNone/>
              <a:defRPr b="1"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59" name="Google Shape;159;p31"/>
          <p:cNvSpPr txBox="1"/>
          <p:nvPr>
            <p:ph idx="1" type="subTitle"/>
          </p:nvPr>
        </p:nvSpPr>
        <p:spPr>
          <a:xfrm>
            <a:off x="1677525" y="1284100"/>
            <a:ext cx="3986100" cy="178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60" name="Google Shape;160;p31"/>
          <p:cNvSpPr txBox="1"/>
          <p:nvPr/>
        </p:nvSpPr>
        <p:spPr>
          <a:xfrm>
            <a:off x="1677525" y="3323999"/>
            <a:ext cx="3305400" cy="666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200">
                <a:solidFill>
                  <a:schemeClr val="dk1"/>
                </a:solidFill>
                <a:latin typeface="Catamaran"/>
                <a:ea typeface="Catamaran"/>
                <a:cs typeface="Catamaran"/>
                <a:sym typeface="Catamaran"/>
              </a:rPr>
              <a:t>CREDITS: This presentation template was created by </a:t>
            </a:r>
            <a:r>
              <a:rPr lang="en" sz="1200">
                <a:solidFill>
                  <a:schemeClr val="dk1"/>
                </a:solidFill>
                <a:uFill>
                  <a:noFill/>
                </a:uFill>
                <a:latin typeface="Catamaran"/>
                <a:ea typeface="Catamaran"/>
                <a:cs typeface="Catamaran"/>
                <a:sym typeface="Catamaran"/>
                <a:hlinkClick r:id="rId3">
                  <a:extLst>
                    <a:ext uri="{A12FA001-AC4F-418D-AE19-62706E023703}">
                      <ahyp:hlinkClr val="tx"/>
                    </a:ext>
                  </a:extLst>
                </a:hlinkClick>
              </a:rPr>
              <a:t>Slidesgo</a:t>
            </a:r>
            <a:r>
              <a:rPr lang="en" sz="1200">
                <a:solidFill>
                  <a:schemeClr val="dk1"/>
                </a:solidFill>
                <a:latin typeface="Catamaran"/>
                <a:ea typeface="Catamaran"/>
                <a:cs typeface="Catamaran"/>
                <a:sym typeface="Catamaran"/>
              </a:rPr>
              <a:t>, including icons by </a:t>
            </a:r>
            <a:r>
              <a:rPr lang="en" sz="1200">
                <a:solidFill>
                  <a:schemeClr val="dk1"/>
                </a:solidFill>
                <a:uFill>
                  <a:noFill/>
                </a:uFill>
                <a:latin typeface="Catamaran"/>
                <a:ea typeface="Catamaran"/>
                <a:cs typeface="Catamaran"/>
                <a:sym typeface="Catamaran"/>
                <a:hlinkClick r:id="rId4">
                  <a:extLst>
                    <a:ext uri="{A12FA001-AC4F-418D-AE19-62706E023703}">
                      <ahyp:hlinkClr val="tx"/>
                    </a:ext>
                  </a:extLst>
                </a:hlinkClick>
              </a:rPr>
              <a:t>Flaticon</a:t>
            </a:r>
            <a:r>
              <a:rPr lang="en" sz="1200">
                <a:solidFill>
                  <a:schemeClr val="dk1"/>
                </a:solidFill>
                <a:latin typeface="Catamaran"/>
                <a:ea typeface="Catamaran"/>
                <a:cs typeface="Catamaran"/>
                <a:sym typeface="Catamaran"/>
              </a:rPr>
              <a:t>, and infographics &amp; images by </a:t>
            </a:r>
            <a:r>
              <a:rPr lang="en" sz="1200">
                <a:solidFill>
                  <a:schemeClr val="dk1"/>
                </a:solidFill>
                <a:uFill>
                  <a:noFill/>
                </a:uFill>
                <a:latin typeface="Catamaran"/>
                <a:ea typeface="Catamaran"/>
                <a:cs typeface="Catamaran"/>
                <a:sym typeface="Catamaran"/>
                <a:hlinkClick r:id="rId5">
                  <a:extLst>
                    <a:ext uri="{A12FA001-AC4F-418D-AE19-62706E023703}">
                      <ahyp:hlinkClr val="tx"/>
                    </a:ext>
                  </a:extLst>
                </a:hlinkClick>
              </a:rPr>
              <a:t>Freepik</a:t>
            </a:r>
            <a:r>
              <a:rPr lang="en" sz="1200">
                <a:solidFill>
                  <a:schemeClr val="dk1"/>
                </a:solidFill>
                <a:latin typeface="Catamaran"/>
                <a:ea typeface="Catamaran"/>
                <a:cs typeface="Catamaran"/>
                <a:sym typeface="Catamaran"/>
              </a:rPr>
              <a:t>. </a:t>
            </a:r>
            <a:endParaRPr sz="1200">
              <a:solidFill>
                <a:schemeClr val="dk1"/>
              </a:solidFill>
              <a:latin typeface="Catamaran"/>
              <a:ea typeface="Catamaran"/>
              <a:cs typeface="Catamaran"/>
              <a:sym typeface="Catamaran"/>
            </a:endParaRPr>
          </a:p>
          <a:p>
            <a:pPr indent="0" lvl="0" marL="0" rtl="0" algn="l">
              <a:spcBef>
                <a:spcPts val="300"/>
              </a:spcBef>
              <a:spcAft>
                <a:spcPts val="0"/>
              </a:spcAft>
              <a:buNone/>
            </a:pPr>
            <a:r>
              <a:t/>
            </a:r>
            <a:endParaRPr sz="1200">
              <a:solidFill>
                <a:schemeClr val="dk1"/>
              </a:solidFill>
              <a:latin typeface="Catamaran"/>
              <a:ea typeface="Catamaran"/>
              <a:cs typeface="Catamaran"/>
              <a:sym typeface="Catamaran"/>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_ONLY_2_2_1">
    <p:spTree>
      <p:nvGrpSpPr>
        <p:cNvPr id="161" name="Shape 161"/>
        <p:cNvGrpSpPr/>
        <p:nvPr/>
      </p:nvGrpSpPr>
      <p:grpSpPr>
        <a:xfrm>
          <a:off x="0" y="0"/>
          <a:ext cx="0" cy="0"/>
          <a:chOff x="0" y="0"/>
          <a:chExt cx="0" cy="0"/>
        </a:xfrm>
      </p:grpSpPr>
      <p:pic>
        <p:nvPicPr>
          <p:cNvPr id="162" name="Google Shape;162;p32"/>
          <p:cNvPicPr preferRelativeResize="0"/>
          <p:nvPr/>
        </p:nvPicPr>
        <p:blipFill>
          <a:blip r:embed="rId2">
            <a:alphaModFix/>
          </a:blip>
          <a:stretch>
            <a:fillRect/>
          </a:stretch>
        </p:blipFill>
        <p:spPr>
          <a:xfrm>
            <a:off x="168751" y="-1722050"/>
            <a:ext cx="8375450" cy="6696023"/>
          </a:xfrm>
          <a:prstGeom prst="rect">
            <a:avLst/>
          </a:prstGeom>
          <a:noFill/>
          <a:ln>
            <a:noFill/>
          </a:ln>
          <a:effectLst>
            <a:outerShdw blurRad="57150" rotWithShape="0" algn="bl" dir="5400000" dist="19050">
              <a:srgbClr val="000000">
                <a:alpha val="50000"/>
              </a:srgbClr>
            </a:outerShdw>
          </a:effectLst>
        </p:spPr>
      </p:pic>
      <p:sp>
        <p:nvSpPr>
          <p:cNvPr id="163" name="Google Shape;163;p32"/>
          <p:cNvSpPr txBox="1"/>
          <p:nvPr>
            <p:ph type="title"/>
          </p:nvPr>
        </p:nvSpPr>
        <p:spPr>
          <a:xfrm>
            <a:off x="1063200" y="335373"/>
            <a:ext cx="7017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4" name="Google Shape;164;p32"/>
          <p:cNvSpPr txBox="1"/>
          <p:nvPr>
            <p:ph idx="1" type="body"/>
          </p:nvPr>
        </p:nvSpPr>
        <p:spPr>
          <a:xfrm>
            <a:off x="1263875" y="1103875"/>
            <a:ext cx="3021600" cy="3522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5" name="Google Shape;165;p32"/>
          <p:cNvSpPr txBox="1"/>
          <p:nvPr>
            <p:ph idx="2" type="body"/>
          </p:nvPr>
        </p:nvSpPr>
        <p:spPr>
          <a:xfrm>
            <a:off x="4858528" y="1103875"/>
            <a:ext cx="3021600" cy="3522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9">
    <p:spTree>
      <p:nvGrpSpPr>
        <p:cNvPr id="166" name="Shape 166"/>
        <p:cNvGrpSpPr/>
        <p:nvPr/>
      </p:nvGrpSpPr>
      <p:grpSpPr>
        <a:xfrm>
          <a:off x="0" y="0"/>
          <a:ext cx="0" cy="0"/>
          <a:chOff x="0" y="0"/>
          <a:chExt cx="0" cy="0"/>
        </a:xfrm>
      </p:grpSpPr>
      <p:grpSp>
        <p:nvGrpSpPr>
          <p:cNvPr id="167" name="Google Shape;167;p33"/>
          <p:cNvGrpSpPr/>
          <p:nvPr/>
        </p:nvGrpSpPr>
        <p:grpSpPr>
          <a:xfrm>
            <a:off x="603841" y="344530"/>
            <a:ext cx="7936317" cy="4454443"/>
            <a:chOff x="238125" y="847975"/>
            <a:chExt cx="7143400" cy="4009400"/>
          </a:xfrm>
        </p:grpSpPr>
        <p:sp>
          <p:nvSpPr>
            <p:cNvPr id="168" name="Google Shape;168;p33"/>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3"/>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3"/>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3"/>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3"/>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3"/>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3"/>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3"/>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3"/>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3"/>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3"/>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3"/>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3"/>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3"/>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3"/>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3"/>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3"/>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3"/>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3"/>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3"/>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3"/>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3"/>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3"/>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3"/>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3"/>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3"/>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3"/>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3"/>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3"/>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3"/>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33"/>
          <p:cNvSpPr txBox="1"/>
          <p:nvPr>
            <p:ph hasCustomPrompt="1" type="title"/>
          </p:nvPr>
        </p:nvSpPr>
        <p:spPr>
          <a:xfrm flipH="1">
            <a:off x="6528399" y="1840365"/>
            <a:ext cx="12096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b="0" sz="4500">
                <a:solidFill>
                  <a:schemeClr val="accent3"/>
                </a:solidFill>
                <a:latin typeface="Chelsea Market"/>
                <a:ea typeface="Chelsea Market"/>
                <a:cs typeface="Chelsea Market"/>
                <a:sym typeface="Chelsea Market"/>
              </a:defRPr>
            </a:lvl1pPr>
            <a:lvl2pPr lvl="1"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199" name="Google Shape;199;p33"/>
          <p:cNvSpPr txBox="1"/>
          <p:nvPr>
            <p:ph idx="1" type="subTitle"/>
          </p:nvPr>
        </p:nvSpPr>
        <p:spPr>
          <a:xfrm flipH="1">
            <a:off x="1605317" y="3455700"/>
            <a:ext cx="1721400" cy="74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0" name="Google Shape;200;p33"/>
          <p:cNvSpPr txBox="1"/>
          <p:nvPr>
            <p:ph idx="2" type="subTitle"/>
          </p:nvPr>
        </p:nvSpPr>
        <p:spPr>
          <a:xfrm>
            <a:off x="5815299" y="3474750"/>
            <a:ext cx="1721400" cy="74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1" name="Google Shape;201;p33"/>
          <p:cNvSpPr txBox="1"/>
          <p:nvPr>
            <p:ph idx="3" type="subTitle"/>
          </p:nvPr>
        </p:nvSpPr>
        <p:spPr>
          <a:xfrm flipH="1">
            <a:off x="3711283" y="3455700"/>
            <a:ext cx="1721400" cy="74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2" name="Google Shape;202;p33"/>
          <p:cNvSpPr txBox="1"/>
          <p:nvPr>
            <p:ph idx="4" type="subTitle"/>
          </p:nvPr>
        </p:nvSpPr>
        <p:spPr>
          <a:xfrm flipH="1">
            <a:off x="757213" y="3041175"/>
            <a:ext cx="2655600" cy="577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1800"/>
              <a:buFont typeface="Paytone One"/>
              <a:buNone/>
              <a:defRPr sz="2200">
                <a:latin typeface="Chelsea Market"/>
                <a:ea typeface="Chelsea Market"/>
                <a:cs typeface="Chelsea Market"/>
                <a:sym typeface="Chelsea Market"/>
              </a:defRPr>
            </a:lvl1pPr>
            <a:lvl2pPr lvl="1"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3pPr>
            <a:lvl4pPr lvl="3"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4pPr>
            <a:lvl5pPr lvl="4"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5pPr>
            <a:lvl6pPr lvl="5"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6pPr>
            <a:lvl7pPr lvl="6"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7pPr>
            <a:lvl8pPr lvl="7"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8pPr>
            <a:lvl9pPr lvl="8"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9pPr>
          </a:lstStyle>
          <a:p/>
        </p:txBody>
      </p:sp>
      <p:sp>
        <p:nvSpPr>
          <p:cNvPr id="203" name="Google Shape;203;p33"/>
          <p:cNvSpPr txBox="1"/>
          <p:nvPr>
            <p:ph idx="5" type="subTitle"/>
          </p:nvPr>
        </p:nvSpPr>
        <p:spPr>
          <a:xfrm>
            <a:off x="5811075" y="3041175"/>
            <a:ext cx="2491800" cy="577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1800"/>
              <a:buFont typeface="Paytone One"/>
              <a:buNone/>
              <a:defRPr sz="2200">
                <a:latin typeface="Chelsea Market"/>
                <a:ea typeface="Chelsea Market"/>
                <a:cs typeface="Chelsea Market"/>
                <a:sym typeface="Chelsea Market"/>
              </a:defRPr>
            </a:lvl1pPr>
            <a:lvl2pPr lvl="1"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3pPr>
            <a:lvl4pPr lvl="3"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4pPr>
            <a:lvl5pPr lvl="4"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5pPr>
            <a:lvl6pPr lvl="5"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6pPr>
            <a:lvl7pPr lvl="6"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7pPr>
            <a:lvl8pPr lvl="7"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8pPr>
            <a:lvl9pPr lvl="8"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9pPr>
          </a:lstStyle>
          <a:p/>
        </p:txBody>
      </p:sp>
      <p:sp>
        <p:nvSpPr>
          <p:cNvPr id="204" name="Google Shape;204;p33"/>
          <p:cNvSpPr txBox="1"/>
          <p:nvPr>
            <p:ph idx="6" type="subTitle"/>
          </p:nvPr>
        </p:nvSpPr>
        <p:spPr>
          <a:xfrm flipH="1">
            <a:off x="3290400" y="3041175"/>
            <a:ext cx="2563200" cy="577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1800"/>
              <a:buFont typeface="Paytone One"/>
              <a:buNone/>
              <a:defRPr sz="2200">
                <a:latin typeface="Chelsea Market"/>
                <a:ea typeface="Chelsea Market"/>
                <a:cs typeface="Chelsea Market"/>
                <a:sym typeface="Chelsea Market"/>
              </a:defRPr>
            </a:lvl1pPr>
            <a:lvl2pPr lvl="1"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3pPr>
            <a:lvl4pPr lvl="3"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4pPr>
            <a:lvl5pPr lvl="4"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5pPr>
            <a:lvl6pPr lvl="5"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6pPr>
            <a:lvl7pPr lvl="6"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7pPr>
            <a:lvl8pPr lvl="7"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8pPr>
            <a:lvl9pPr lvl="8"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9pPr>
          </a:lstStyle>
          <a:p/>
        </p:txBody>
      </p:sp>
      <p:sp>
        <p:nvSpPr>
          <p:cNvPr id="205" name="Google Shape;205;p33"/>
          <p:cNvSpPr txBox="1"/>
          <p:nvPr>
            <p:ph hasCustomPrompt="1" idx="7" type="title"/>
          </p:nvPr>
        </p:nvSpPr>
        <p:spPr>
          <a:xfrm rot="477559">
            <a:off x="3910109" y="1840413"/>
            <a:ext cx="1323752" cy="57768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1"/>
              </a:buClr>
              <a:buSzPts val="5500"/>
              <a:buNone/>
              <a:defRPr b="0" sz="4500">
                <a:solidFill>
                  <a:schemeClr val="accent1"/>
                </a:solidFill>
                <a:latin typeface="Chelsea Market"/>
                <a:ea typeface="Chelsea Market"/>
                <a:cs typeface="Chelsea Market"/>
                <a:sym typeface="Chelsea Market"/>
              </a:defRPr>
            </a:lvl1pPr>
            <a:lvl2pPr lvl="1"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06" name="Google Shape;206;p33"/>
          <p:cNvSpPr txBox="1"/>
          <p:nvPr>
            <p:ph hasCustomPrompt="1" idx="8" type="title"/>
          </p:nvPr>
        </p:nvSpPr>
        <p:spPr>
          <a:xfrm rot="-498617">
            <a:off x="1469086" y="1840312"/>
            <a:ext cx="1079333" cy="57785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1"/>
              </a:buClr>
              <a:buSzPts val="5500"/>
              <a:buNone/>
              <a:defRPr b="0" sz="4500">
                <a:solidFill>
                  <a:schemeClr val="accent3"/>
                </a:solidFill>
                <a:latin typeface="Chelsea Market"/>
                <a:ea typeface="Chelsea Market"/>
                <a:cs typeface="Chelsea Market"/>
                <a:sym typeface="Chelsea Market"/>
              </a:defRPr>
            </a:lvl1pPr>
            <a:lvl2pPr lvl="1"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07" name="Google Shape;207;p33"/>
          <p:cNvSpPr txBox="1"/>
          <p:nvPr>
            <p:ph idx="9" type="title"/>
          </p:nvPr>
        </p:nvSpPr>
        <p:spPr>
          <a:xfrm>
            <a:off x="895350" y="494411"/>
            <a:ext cx="7353300" cy="63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9" name="Shape 19"/>
        <p:cNvGrpSpPr/>
        <p:nvPr/>
      </p:nvGrpSpPr>
      <p:grpSpPr>
        <a:xfrm>
          <a:off x="0" y="0"/>
          <a:ext cx="0" cy="0"/>
          <a:chOff x="0" y="0"/>
          <a:chExt cx="0" cy="0"/>
        </a:xfrm>
      </p:grpSpPr>
      <p:sp>
        <p:nvSpPr>
          <p:cNvPr id="20" name="Google Shape;20;p5"/>
          <p:cNvSpPr txBox="1"/>
          <p:nvPr>
            <p:ph idx="1" type="body"/>
          </p:nvPr>
        </p:nvSpPr>
        <p:spPr>
          <a:xfrm>
            <a:off x="706600" y="1450925"/>
            <a:ext cx="7702200" cy="3117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 name="Google Shape;21;p5"/>
          <p:cNvSpPr/>
          <p:nvPr/>
        </p:nvSpPr>
        <p:spPr>
          <a:xfrm>
            <a:off x="-50175" y="300150"/>
            <a:ext cx="7048800" cy="719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5"/>
          <p:cNvSpPr txBox="1"/>
          <p:nvPr>
            <p:ph type="title"/>
          </p:nvPr>
        </p:nvSpPr>
        <p:spPr>
          <a:xfrm>
            <a:off x="1063200" y="335373"/>
            <a:ext cx="7017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6"/>
          <p:cNvSpPr txBox="1"/>
          <p:nvPr>
            <p:ph idx="1" type="body"/>
          </p:nvPr>
        </p:nvSpPr>
        <p:spPr>
          <a:xfrm>
            <a:off x="977163" y="2591037"/>
            <a:ext cx="2366400" cy="20583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16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5" name="Google Shape;25;p6"/>
          <p:cNvSpPr/>
          <p:nvPr/>
        </p:nvSpPr>
        <p:spPr>
          <a:xfrm>
            <a:off x="-50175" y="300150"/>
            <a:ext cx="7048800" cy="719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6"/>
          <p:cNvSpPr txBox="1"/>
          <p:nvPr>
            <p:ph type="title"/>
          </p:nvPr>
        </p:nvSpPr>
        <p:spPr>
          <a:xfrm>
            <a:off x="1063200" y="335373"/>
            <a:ext cx="7017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2" type="body"/>
          </p:nvPr>
        </p:nvSpPr>
        <p:spPr>
          <a:xfrm>
            <a:off x="4251063" y="2591037"/>
            <a:ext cx="2366400" cy="20583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7"/>
          <p:cNvSpPr/>
          <p:nvPr/>
        </p:nvSpPr>
        <p:spPr>
          <a:xfrm>
            <a:off x="-50175" y="300150"/>
            <a:ext cx="4722600" cy="719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7"/>
          <p:cNvSpPr txBox="1"/>
          <p:nvPr>
            <p:ph type="title"/>
          </p:nvPr>
        </p:nvSpPr>
        <p:spPr>
          <a:xfrm>
            <a:off x="1063200" y="335373"/>
            <a:ext cx="7017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1" name="Google Shape;31;p7"/>
          <p:cNvPicPr preferRelativeResize="0"/>
          <p:nvPr/>
        </p:nvPicPr>
        <p:blipFill>
          <a:blip r:embed="rId2">
            <a:alphaModFix/>
          </a:blip>
          <a:stretch>
            <a:fillRect/>
          </a:stretch>
        </p:blipFill>
        <p:spPr>
          <a:xfrm rot="-5400000">
            <a:off x="1343199" y="-722175"/>
            <a:ext cx="4001225" cy="76408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8"/>
          <p:cNvSpPr txBox="1"/>
          <p:nvPr>
            <p:ph type="title"/>
          </p:nvPr>
        </p:nvSpPr>
        <p:spPr>
          <a:xfrm>
            <a:off x="1369188" y="746250"/>
            <a:ext cx="4238100" cy="755700"/>
          </a:xfrm>
          <a:prstGeom prst="rect">
            <a:avLst/>
          </a:prstGeom>
        </p:spPr>
        <p:txBody>
          <a:bodyPr anchorCtr="0" anchor="b" bIns="91425" lIns="91425" spcFirstLastPara="1" rIns="91425" wrap="square" tIns="91425">
            <a:noAutofit/>
          </a:bodyPr>
          <a:lstStyle>
            <a:lvl1pPr lvl="0">
              <a:spcBef>
                <a:spcPts val="0"/>
              </a:spcBef>
              <a:spcAft>
                <a:spcPts val="0"/>
              </a:spcAft>
              <a:buSzPts val="2700"/>
              <a:buNone/>
              <a:defRPr b="1" sz="27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8"/>
          <p:cNvSpPr txBox="1"/>
          <p:nvPr>
            <p:ph idx="1" type="body"/>
          </p:nvPr>
        </p:nvSpPr>
        <p:spPr>
          <a:xfrm>
            <a:off x="1369188" y="1580250"/>
            <a:ext cx="4238100" cy="26646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16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9"/>
          <p:cNvSpPr txBox="1"/>
          <p:nvPr>
            <p:ph type="title"/>
          </p:nvPr>
        </p:nvSpPr>
        <p:spPr>
          <a:xfrm>
            <a:off x="1978800" y="634425"/>
            <a:ext cx="5186400" cy="11769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sz="3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txBox="1"/>
          <p:nvPr>
            <p:ph idx="1" type="subTitle"/>
          </p:nvPr>
        </p:nvSpPr>
        <p:spPr>
          <a:xfrm>
            <a:off x="1063200" y="1807053"/>
            <a:ext cx="3646800" cy="488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000"/>
              <a:buFont typeface="Architects Daughter"/>
              <a:buNone/>
              <a:defRPr b="1" sz="2000">
                <a:latin typeface="Architects Daughter"/>
                <a:ea typeface="Architects Daughter"/>
                <a:cs typeface="Architects Daughter"/>
                <a:sym typeface="Architects Daughter"/>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0"/>
          <p:cNvSpPr txBox="1"/>
          <p:nvPr>
            <p:ph idx="2" type="body"/>
          </p:nvPr>
        </p:nvSpPr>
        <p:spPr>
          <a:xfrm>
            <a:off x="1063200" y="2473322"/>
            <a:ext cx="4531200" cy="23664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10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40" name="Google Shape;4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1" name="Google Shape;41;p10"/>
          <p:cNvSpPr/>
          <p:nvPr/>
        </p:nvSpPr>
        <p:spPr>
          <a:xfrm>
            <a:off x="-50175" y="300150"/>
            <a:ext cx="7048800" cy="7191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0"/>
          <p:cNvSpPr txBox="1"/>
          <p:nvPr>
            <p:ph type="title"/>
          </p:nvPr>
        </p:nvSpPr>
        <p:spPr>
          <a:xfrm>
            <a:off x="1063200" y="335373"/>
            <a:ext cx="7017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34" Type="http://schemas.openxmlformats.org/officeDocument/2006/relationships/theme" Target="../theme/theme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Architects Daughter"/>
              <a:buNone/>
              <a:defRPr b="1" sz="2800">
                <a:solidFill>
                  <a:schemeClr val="dk1"/>
                </a:solidFill>
                <a:latin typeface="Architects Daughter"/>
                <a:ea typeface="Architects Daughter"/>
                <a:cs typeface="Architects Daughter"/>
                <a:sym typeface="Architects Daughter"/>
              </a:defRPr>
            </a:lvl1pPr>
            <a:lvl2pPr lvl="1">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2pPr>
            <a:lvl3pPr lvl="2">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3pPr>
            <a:lvl4pPr lvl="3">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4pPr>
            <a:lvl5pPr lvl="4">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5pPr>
            <a:lvl6pPr lvl="5">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6pPr>
            <a:lvl7pPr lvl="6">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7pPr>
            <a:lvl8pPr lvl="7">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8pPr>
            <a:lvl9pPr lvl="8">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Catamaran"/>
              <a:buChar char="●"/>
              <a:defRPr sz="1800">
                <a:solidFill>
                  <a:schemeClr val="dk1"/>
                </a:solidFill>
                <a:latin typeface="Catamaran"/>
                <a:ea typeface="Catamaran"/>
                <a:cs typeface="Catamaran"/>
                <a:sym typeface="Catamaran"/>
              </a:defRPr>
            </a:lvl1pPr>
            <a:lvl2pPr indent="-317500" lvl="1" marL="9144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indent="-317500" lvl="2" marL="13716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indent="-317500" lvl="3" marL="18288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indent="-317500" lvl="4" marL="22860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indent="-317500" lvl="5" marL="27432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indent="-317500" lvl="6" marL="32004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indent="-317500" lvl="7" marL="36576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indent="-317500" lvl="8" marL="4114800">
              <a:lnSpc>
                <a:spcPct val="100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slide" Target="/ppt/slides/slide2.xml"/><Relationship Id="rId9" Type="http://schemas.openxmlformats.org/officeDocument/2006/relationships/slide" Target="/ppt/slides/slide4.xml"/><Relationship Id="rId5" Type="http://schemas.openxmlformats.org/officeDocument/2006/relationships/slide" Target="/ppt/slides/slide1.xml"/><Relationship Id="rId6" Type="http://schemas.openxmlformats.org/officeDocument/2006/relationships/image" Target="../media/image23.png"/><Relationship Id="rId7" Type="http://schemas.openxmlformats.org/officeDocument/2006/relationships/slide" Target="/ppt/slides/slide1.xml"/><Relationship Id="rId8" Type="http://schemas.openxmlformats.org/officeDocument/2006/relationships/slide" Target="/ppt/slides/slide3.xml"/><Relationship Id="rId11" Type="http://schemas.openxmlformats.org/officeDocument/2006/relationships/slide" Target="/ppt/slides/slide6.xml"/><Relationship Id="rId10" Type="http://schemas.openxmlformats.org/officeDocument/2006/relationships/slide" Target="/ppt/slides/slide5.xml"/><Relationship Id="rId13" Type="http://schemas.openxmlformats.org/officeDocument/2006/relationships/image" Target="../media/image4.png"/><Relationship Id="rId12" Type="http://schemas.openxmlformats.org/officeDocument/2006/relationships/image" Target="../media/image8.jpg"/><Relationship Id="rId15" Type="http://schemas.openxmlformats.org/officeDocument/2006/relationships/slide" Target="/ppt/slides/slide7.xml"/><Relationship Id="rId14" Type="http://schemas.openxmlformats.org/officeDocument/2006/relationships/image" Target="../media/image6.png"/><Relationship Id="rId16"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21.jpg"/><Relationship Id="rId5" Type="http://schemas.openxmlformats.org/officeDocument/2006/relationships/image" Target="../media/image9.png"/><Relationship Id="rId6" Type="http://schemas.openxmlformats.org/officeDocument/2006/relationships/slide" Target="/ppt/slides/slide1.xml"/><Relationship Id="rId7"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slide" Target="/ppt/slides/slide2.xml"/><Relationship Id="rId4" Type="http://schemas.openxmlformats.org/officeDocument/2006/relationships/slide" Target="/ppt/slides/slide2.xml"/><Relationship Id="rId9" Type="http://schemas.openxmlformats.org/officeDocument/2006/relationships/slide" Target="/ppt/slides/slide4.xml"/><Relationship Id="rId5" Type="http://schemas.openxmlformats.org/officeDocument/2006/relationships/image" Target="../media/image23.png"/><Relationship Id="rId6" Type="http://schemas.openxmlformats.org/officeDocument/2006/relationships/slide" Target="/ppt/slides/slide2.xml"/><Relationship Id="rId7" Type="http://schemas.openxmlformats.org/officeDocument/2006/relationships/slide" Target="/ppt/slides/slide3.xml"/><Relationship Id="rId8" Type="http://schemas.openxmlformats.org/officeDocument/2006/relationships/slide" Target="/ppt/slides/slide4.xml"/><Relationship Id="rId11" Type="http://schemas.openxmlformats.org/officeDocument/2006/relationships/slide" Target="/ppt/slides/slide5.xml"/><Relationship Id="rId10" Type="http://schemas.openxmlformats.org/officeDocument/2006/relationships/slide" Target="/ppt/slides/slide5.xml"/><Relationship Id="rId13" Type="http://schemas.openxmlformats.org/officeDocument/2006/relationships/slide" Target="/ppt/slides/slide6.xml"/><Relationship Id="rId12" Type="http://schemas.openxmlformats.org/officeDocument/2006/relationships/slide" Target="/ppt/slides/slide6.xml"/><Relationship Id="rId15" Type="http://schemas.openxmlformats.org/officeDocument/2006/relationships/image" Target="../media/image16.png"/><Relationship Id="rId14" Type="http://schemas.openxmlformats.org/officeDocument/2006/relationships/slide" Target="/ppt/slid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slide" Target="/ppt/slides/slide2.xml"/><Relationship Id="rId4" Type="http://schemas.openxmlformats.org/officeDocument/2006/relationships/slide" Target="/ppt/slides/slide3.xml"/><Relationship Id="rId9" Type="http://schemas.openxmlformats.org/officeDocument/2006/relationships/slide" Target="/ppt/slides/slide4.xml"/><Relationship Id="rId5" Type="http://schemas.openxmlformats.org/officeDocument/2006/relationships/image" Target="../media/image23.png"/><Relationship Id="rId6" Type="http://schemas.openxmlformats.org/officeDocument/2006/relationships/slide" Target="/ppt/slides/slide3.xml"/><Relationship Id="rId7" Type="http://schemas.openxmlformats.org/officeDocument/2006/relationships/slide" Target="/ppt/slides/slide3.xml"/><Relationship Id="rId8" Type="http://schemas.openxmlformats.org/officeDocument/2006/relationships/slide" Target="/ppt/slides/slide4.xml"/><Relationship Id="rId11" Type="http://schemas.openxmlformats.org/officeDocument/2006/relationships/slide" Target="/ppt/slides/slide6.xml"/><Relationship Id="rId10" Type="http://schemas.openxmlformats.org/officeDocument/2006/relationships/slide" Target="/ppt/slides/slide5.xml"/><Relationship Id="rId13" Type="http://schemas.openxmlformats.org/officeDocument/2006/relationships/slide" Target="/ppt/slides/slide7.xml"/><Relationship Id="rId12" Type="http://schemas.openxmlformats.org/officeDocument/2006/relationships/slide" Target="/ppt/slid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1.jpg"/><Relationship Id="rId9" Type="http://schemas.openxmlformats.org/officeDocument/2006/relationships/image" Target="../media/image14.jpg"/><Relationship Id="rId5" Type="http://schemas.openxmlformats.org/officeDocument/2006/relationships/image" Target="../media/image13.jpg"/><Relationship Id="rId6" Type="http://schemas.openxmlformats.org/officeDocument/2006/relationships/image" Target="../media/image4.png"/><Relationship Id="rId7" Type="http://schemas.openxmlformats.org/officeDocument/2006/relationships/image" Target="../media/image23.png"/><Relationship Id="rId8" Type="http://schemas.openxmlformats.org/officeDocument/2006/relationships/image" Target="../media/image15.jpg"/><Relationship Id="rId10"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9.jpg"/><Relationship Id="rId5" Type="http://schemas.openxmlformats.org/officeDocument/2006/relationships/image" Target="../media/image9.png"/><Relationship Id="rId6" Type="http://schemas.openxmlformats.org/officeDocument/2006/relationships/slide" Target="/ppt/slides/slide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8.jpg"/><Relationship Id="rId5" Type="http://schemas.openxmlformats.org/officeDocument/2006/relationships/image" Target="../media/image9.png"/><Relationship Id="rId6" Type="http://schemas.openxmlformats.org/officeDocument/2006/relationships/slide" Target="/ppt/slides/slide10.xml"/><Relationship Id="rId7" Type="http://schemas.openxmlformats.org/officeDocument/2006/relationships/slide" Target="/ppt/slides/slide10.xml"/><Relationship Id="rId8" Type="http://schemas.openxmlformats.org/officeDocument/2006/relationships/slide" Target="/ppt/slides/slide1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4"/>
          <p:cNvPicPr preferRelativeResize="0"/>
          <p:nvPr/>
        </p:nvPicPr>
        <p:blipFill rotWithShape="1">
          <a:blip r:embed="rId3">
            <a:alphaModFix/>
          </a:blip>
          <a:srcRect b="2861" l="0" r="3540" t="10938"/>
          <a:stretch/>
        </p:blipFill>
        <p:spPr>
          <a:xfrm rot="-390110">
            <a:off x="-39721" y="81078"/>
            <a:ext cx="5268190" cy="3037542"/>
          </a:xfrm>
          <a:prstGeom prst="rect">
            <a:avLst/>
          </a:prstGeom>
          <a:noFill/>
          <a:ln>
            <a:noFill/>
          </a:ln>
        </p:spPr>
      </p:pic>
      <p:sp>
        <p:nvSpPr>
          <p:cNvPr id="213" name="Google Shape;213;p34"/>
          <p:cNvSpPr txBox="1"/>
          <p:nvPr>
            <p:ph type="title"/>
          </p:nvPr>
        </p:nvSpPr>
        <p:spPr>
          <a:xfrm rot="-433869">
            <a:off x="455719" y="409392"/>
            <a:ext cx="4037412" cy="1735421"/>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p>
        </p:txBody>
      </p:sp>
      <p:sp>
        <p:nvSpPr>
          <p:cNvPr id="214" name="Google Shape;214;p34">
            <a:hlinkClick action="ppaction://hlinksldjump" r:id="rId4"/>
          </p:cNvPr>
          <p:cNvSpPr/>
          <p:nvPr/>
        </p:nvSpPr>
        <p:spPr>
          <a:xfrm>
            <a:off x="7023325" y="1240500"/>
            <a:ext cx="2027400" cy="490800"/>
          </a:xfrm>
          <a:prstGeom prst="rect">
            <a:avLst/>
          </a:prstGeom>
          <a:solidFill>
            <a:srgbClr val="FF0000"/>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4">
            <a:hlinkClick/>
          </p:cNvPr>
          <p:cNvSpPr txBox="1"/>
          <p:nvPr>
            <p:ph idx="4294967295" type="ctrTitle"/>
          </p:nvPr>
        </p:nvSpPr>
        <p:spPr>
          <a:xfrm>
            <a:off x="7507975" y="1306200"/>
            <a:ext cx="15093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Why Read?</a:t>
            </a:r>
            <a:endParaRPr sz="2000"/>
          </a:p>
        </p:txBody>
      </p:sp>
      <p:pic>
        <p:nvPicPr>
          <p:cNvPr id="216" name="Google Shape;216;p34">
            <a:hlinkClick action="ppaction://hlinksldjump" r:id="rId5"/>
          </p:cNvPr>
          <p:cNvPicPr preferRelativeResize="0"/>
          <p:nvPr/>
        </p:nvPicPr>
        <p:blipFill rotWithShape="1">
          <a:blip r:embed="rId6">
            <a:alphaModFix/>
          </a:blip>
          <a:srcRect b="9790" l="32005" r="39798" t="19826"/>
          <a:stretch/>
        </p:blipFill>
        <p:spPr>
          <a:xfrm rot="-5400000">
            <a:off x="7327325" y="-683826"/>
            <a:ext cx="1358876" cy="2544275"/>
          </a:xfrm>
          <a:prstGeom prst="rect">
            <a:avLst/>
          </a:prstGeom>
          <a:noFill/>
          <a:ln>
            <a:noFill/>
          </a:ln>
        </p:spPr>
      </p:pic>
      <p:sp>
        <p:nvSpPr>
          <p:cNvPr id="217" name="Google Shape;217;p34">
            <a:hlinkClick action="ppaction://hlinksldjump" r:id="rId7"/>
          </p:cNvPr>
          <p:cNvSpPr txBox="1"/>
          <p:nvPr>
            <p:ph idx="4294967295" type="ctrTitle"/>
          </p:nvPr>
        </p:nvSpPr>
        <p:spPr>
          <a:xfrm>
            <a:off x="7625050" y="-59700"/>
            <a:ext cx="10809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Explore Here!</a:t>
            </a:r>
            <a:endParaRPr sz="2000"/>
          </a:p>
        </p:txBody>
      </p:sp>
      <p:sp>
        <p:nvSpPr>
          <p:cNvPr id="218" name="Google Shape;218;p34"/>
          <p:cNvSpPr/>
          <p:nvPr/>
        </p:nvSpPr>
        <p:spPr>
          <a:xfrm>
            <a:off x="7355005" y="21576"/>
            <a:ext cx="1633747" cy="1066520"/>
          </a:xfrm>
          <a:custGeom>
            <a:rect b="b" l="l" r="r" t="t"/>
            <a:pathLst>
              <a:path extrusionOk="0" h="15504" w="23219">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cap="flat" cmpd="sng" w="28575">
            <a:solidFill>
              <a:srgbClr val="9FC5E8"/>
            </a:solidFill>
            <a:prstDash val="solid"/>
            <a:round/>
            <a:headEnd len="med" w="med" type="none"/>
            <a:tailEnd len="med" w="med" type="none"/>
          </a:ln>
        </p:spPr>
      </p:sp>
      <p:sp>
        <p:nvSpPr>
          <p:cNvPr id="219" name="Google Shape;219;p34">
            <a:hlinkClick action="ppaction://hlinksldjump" r:id="rId8"/>
          </p:cNvPr>
          <p:cNvSpPr/>
          <p:nvPr/>
        </p:nvSpPr>
        <p:spPr>
          <a:xfrm>
            <a:off x="6972600" y="1793350"/>
            <a:ext cx="2078100" cy="490800"/>
          </a:xfrm>
          <a:prstGeom prst="rect">
            <a:avLst/>
          </a:prstGeom>
          <a:solidFill>
            <a:srgbClr val="9FC5E8"/>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4">
            <a:hlinkClick/>
          </p:cNvPr>
          <p:cNvSpPr txBox="1"/>
          <p:nvPr>
            <p:ph idx="4294967295" type="ctrTitle"/>
          </p:nvPr>
        </p:nvSpPr>
        <p:spPr>
          <a:xfrm>
            <a:off x="7438250" y="1859050"/>
            <a:ext cx="17052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Mission Statement</a:t>
            </a:r>
            <a:endParaRPr sz="1400"/>
          </a:p>
        </p:txBody>
      </p:sp>
      <p:sp>
        <p:nvSpPr>
          <p:cNvPr id="221" name="Google Shape;221;p34">
            <a:hlinkClick/>
          </p:cNvPr>
          <p:cNvSpPr/>
          <p:nvPr/>
        </p:nvSpPr>
        <p:spPr>
          <a:xfrm>
            <a:off x="7175650" y="2346200"/>
            <a:ext cx="2027400" cy="490800"/>
          </a:xfrm>
          <a:prstGeom prst="rect">
            <a:avLst/>
          </a:prstGeom>
          <a:solidFill>
            <a:srgbClr val="FF0000"/>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4">
            <a:hlinkClick action="ppaction://hlinksldjump" r:id="rId9"/>
          </p:cNvPr>
          <p:cNvSpPr txBox="1"/>
          <p:nvPr>
            <p:ph idx="4294967295" type="ctrTitle"/>
          </p:nvPr>
        </p:nvSpPr>
        <p:spPr>
          <a:xfrm>
            <a:off x="7665800" y="2335700"/>
            <a:ext cx="14277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Goals</a:t>
            </a:r>
            <a:endParaRPr sz="2000"/>
          </a:p>
        </p:txBody>
      </p:sp>
      <p:sp>
        <p:nvSpPr>
          <p:cNvPr id="223" name="Google Shape;223;p34">
            <a:hlinkClick/>
          </p:cNvPr>
          <p:cNvSpPr/>
          <p:nvPr/>
        </p:nvSpPr>
        <p:spPr>
          <a:xfrm rot="-5400000">
            <a:off x="7154050" y="1398100"/>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4">
            <a:hlinkClick/>
          </p:cNvPr>
          <p:cNvSpPr/>
          <p:nvPr/>
        </p:nvSpPr>
        <p:spPr>
          <a:xfrm rot="-5400000">
            <a:off x="7077850" y="1924488"/>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4">
            <a:hlinkClick/>
          </p:cNvPr>
          <p:cNvSpPr/>
          <p:nvPr/>
        </p:nvSpPr>
        <p:spPr>
          <a:xfrm rot="-5400000">
            <a:off x="7306450" y="2472763"/>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4">
            <a:hlinkClick/>
          </p:cNvPr>
          <p:cNvSpPr/>
          <p:nvPr/>
        </p:nvSpPr>
        <p:spPr>
          <a:xfrm>
            <a:off x="7175650" y="2899050"/>
            <a:ext cx="2027400" cy="490800"/>
          </a:xfrm>
          <a:prstGeom prst="rect">
            <a:avLst/>
          </a:prstGeom>
          <a:solidFill>
            <a:srgbClr val="9FC5E8"/>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4">
            <a:hlinkClick action="ppaction://hlinksldjump" r:id="rId10"/>
          </p:cNvPr>
          <p:cNvSpPr txBox="1"/>
          <p:nvPr>
            <p:ph idx="4294967295" type="ctrTitle"/>
          </p:nvPr>
        </p:nvSpPr>
        <p:spPr>
          <a:xfrm>
            <a:off x="7577000" y="2888550"/>
            <a:ext cx="14277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Standards</a:t>
            </a:r>
            <a:endParaRPr sz="2000"/>
          </a:p>
        </p:txBody>
      </p:sp>
      <p:sp>
        <p:nvSpPr>
          <p:cNvPr id="228" name="Google Shape;228;p34">
            <a:hlinkClick/>
          </p:cNvPr>
          <p:cNvSpPr/>
          <p:nvPr/>
        </p:nvSpPr>
        <p:spPr>
          <a:xfrm rot="-5400000">
            <a:off x="7306450" y="3025613"/>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4">
            <a:hlinkClick/>
          </p:cNvPr>
          <p:cNvSpPr/>
          <p:nvPr/>
        </p:nvSpPr>
        <p:spPr>
          <a:xfrm>
            <a:off x="7175650" y="3451900"/>
            <a:ext cx="2027400" cy="490800"/>
          </a:xfrm>
          <a:prstGeom prst="rect">
            <a:avLst/>
          </a:prstGeom>
          <a:solidFill>
            <a:srgbClr val="FF0000"/>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4">
            <a:hlinkClick action="ppaction://hlinksldjump" r:id="rId11"/>
          </p:cNvPr>
          <p:cNvSpPr txBox="1"/>
          <p:nvPr>
            <p:ph idx="4294967295" type="ctrTitle"/>
          </p:nvPr>
        </p:nvSpPr>
        <p:spPr>
          <a:xfrm>
            <a:off x="7555400" y="3441400"/>
            <a:ext cx="16338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Use of Time</a:t>
            </a:r>
            <a:endParaRPr sz="1900"/>
          </a:p>
        </p:txBody>
      </p:sp>
      <p:sp>
        <p:nvSpPr>
          <p:cNvPr id="231" name="Google Shape;231;p34">
            <a:hlinkClick/>
          </p:cNvPr>
          <p:cNvSpPr/>
          <p:nvPr/>
        </p:nvSpPr>
        <p:spPr>
          <a:xfrm rot="-5400000">
            <a:off x="7306450" y="3578463"/>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2" name="Google Shape;232;p34"/>
          <p:cNvPicPr preferRelativeResize="0"/>
          <p:nvPr/>
        </p:nvPicPr>
        <p:blipFill rotWithShape="1">
          <a:blip r:embed="rId6">
            <a:alphaModFix/>
          </a:blip>
          <a:srcRect b="9790" l="32006" r="52023" t="19826"/>
          <a:stretch/>
        </p:blipFill>
        <p:spPr>
          <a:xfrm rot="5400000">
            <a:off x="8304487" y="3732486"/>
            <a:ext cx="690925" cy="2283952"/>
          </a:xfrm>
          <a:prstGeom prst="rect">
            <a:avLst/>
          </a:prstGeom>
          <a:noFill/>
          <a:ln>
            <a:noFill/>
          </a:ln>
        </p:spPr>
      </p:pic>
      <p:sp>
        <p:nvSpPr>
          <p:cNvPr id="233" name="Google Shape;233;p34">
            <a:hlinkClick action="ppaction://hlinkshowjump?jump=nextslide"/>
          </p:cNvPr>
          <p:cNvSpPr/>
          <p:nvPr/>
        </p:nvSpPr>
        <p:spPr>
          <a:xfrm rot="-5400000">
            <a:off x="8596410" y="4768211"/>
            <a:ext cx="218547" cy="26723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4">
            <a:hlinkClick action="ppaction://hlinkshowjump?jump=previousslide"/>
          </p:cNvPr>
          <p:cNvSpPr/>
          <p:nvPr/>
        </p:nvSpPr>
        <p:spPr>
          <a:xfrm rot="5400000">
            <a:off x="7973685" y="4768208"/>
            <a:ext cx="218547" cy="26723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5" name="Google Shape;235;p34"/>
          <p:cNvPicPr preferRelativeResize="0"/>
          <p:nvPr/>
        </p:nvPicPr>
        <p:blipFill>
          <a:blip r:embed="rId12">
            <a:alphaModFix/>
          </a:blip>
          <a:stretch>
            <a:fillRect/>
          </a:stretch>
        </p:blipFill>
        <p:spPr>
          <a:xfrm rot="-441648">
            <a:off x="826702" y="295621"/>
            <a:ext cx="3917896" cy="2203785"/>
          </a:xfrm>
          <a:prstGeom prst="rect">
            <a:avLst/>
          </a:prstGeom>
          <a:noFill/>
          <a:ln>
            <a:noFill/>
          </a:ln>
        </p:spPr>
      </p:pic>
      <p:pic>
        <p:nvPicPr>
          <p:cNvPr id="236" name="Google Shape;236;p34"/>
          <p:cNvPicPr preferRelativeResize="0"/>
          <p:nvPr/>
        </p:nvPicPr>
        <p:blipFill>
          <a:blip r:embed="rId13">
            <a:alphaModFix/>
          </a:blip>
          <a:stretch>
            <a:fillRect/>
          </a:stretch>
        </p:blipFill>
        <p:spPr>
          <a:xfrm>
            <a:off x="304519" y="274773"/>
            <a:ext cx="778932" cy="792600"/>
          </a:xfrm>
          <a:prstGeom prst="rect">
            <a:avLst/>
          </a:prstGeom>
          <a:noFill/>
          <a:ln>
            <a:noFill/>
          </a:ln>
        </p:spPr>
      </p:pic>
      <p:pic>
        <p:nvPicPr>
          <p:cNvPr id="237" name="Google Shape;237;p34"/>
          <p:cNvPicPr preferRelativeResize="0"/>
          <p:nvPr/>
        </p:nvPicPr>
        <p:blipFill>
          <a:blip r:embed="rId14">
            <a:alphaModFix/>
          </a:blip>
          <a:stretch>
            <a:fillRect/>
          </a:stretch>
        </p:blipFill>
        <p:spPr>
          <a:xfrm>
            <a:off x="3924591" y="1697700"/>
            <a:ext cx="3352807" cy="3909476"/>
          </a:xfrm>
          <a:prstGeom prst="rect">
            <a:avLst/>
          </a:prstGeom>
          <a:noFill/>
          <a:ln>
            <a:noFill/>
          </a:ln>
        </p:spPr>
      </p:pic>
      <p:pic>
        <p:nvPicPr>
          <p:cNvPr id="238" name="Google Shape;238;p34"/>
          <p:cNvPicPr preferRelativeResize="0"/>
          <p:nvPr/>
        </p:nvPicPr>
        <p:blipFill rotWithShape="1">
          <a:blip r:embed="rId3">
            <a:alphaModFix/>
          </a:blip>
          <a:srcRect b="2861" l="0" r="3540" t="10938"/>
          <a:stretch/>
        </p:blipFill>
        <p:spPr>
          <a:xfrm rot="-390119">
            <a:off x="4260488" y="2696532"/>
            <a:ext cx="2430974" cy="1401686"/>
          </a:xfrm>
          <a:prstGeom prst="rect">
            <a:avLst/>
          </a:prstGeom>
          <a:noFill/>
          <a:ln>
            <a:noFill/>
          </a:ln>
        </p:spPr>
      </p:pic>
      <p:sp>
        <p:nvSpPr>
          <p:cNvPr id="239" name="Google Shape;239;p34"/>
          <p:cNvSpPr txBox="1"/>
          <p:nvPr/>
        </p:nvSpPr>
        <p:spPr>
          <a:xfrm>
            <a:off x="4434625" y="2651000"/>
            <a:ext cx="2283900" cy="150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latin typeface="Architects Daughter"/>
                <a:ea typeface="Architects Daughter"/>
                <a:cs typeface="Architects Daughter"/>
                <a:sym typeface="Architects Daughter"/>
              </a:rPr>
              <a:t>Counseling Connection</a:t>
            </a:r>
            <a:endParaRPr b="1" sz="2600">
              <a:latin typeface="Architects Daughter"/>
              <a:ea typeface="Architects Daughter"/>
              <a:cs typeface="Architects Daughter"/>
              <a:sym typeface="Architects Daughter"/>
            </a:endParaRPr>
          </a:p>
          <a:p>
            <a:pPr indent="0" lvl="0" marL="0" rtl="0" algn="ctr">
              <a:spcBef>
                <a:spcPts val="0"/>
              </a:spcBef>
              <a:spcAft>
                <a:spcPts val="0"/>
              </a:spcAft>
              <a:buNone/>
            </a:pPr>
            <a:r>
              <a:rPr b="1" lang="en" sz="2600">
                <a:latin typeface="Architects Daughter"/>
                <a:ea typeface="Architects Daughter"/>
                <a:cs typeface="Architects Daughter"/>
                <a:sym typeface="Architects Daughter"/>
              </a:rPr>
              <a:t>Dec. 2020</a:t>
            </a:r>
            <a:endParaRPr b="1" sz="2600">
              <a:latin typeface="Architects Daughter"/>
              <a:ea typeface="Architects Daughter"/>
              <a:cs typeface="Architects Daughter"/>
              <a:sym typeface="Architects Daughter"/>
            </a:endParaRPr>
          </a:p>
        </p:txBody>
      </p:sp>
      <p:cxnSp>
        <p:nvCxnSpPr>
          <p:cNvPr id="240" name="Google Shape;240;p34"/>
          <p:cNvCxnSpPr/>
          <p:nvPr/>
        </p:nvCxnSpPr>
        <p:spPr>
          <a:xfrm>
            <a:off x="8177675" y="626500"/>
            <a:ext cx="18600" cy="515100"/>
          </a:xfrm>
          <a:prstGeom prst="straightConnector1">
            <a:avLst/>
          </a:prstGeom>
          <a:noFill/>
          <a:ln cap="flat" cmpd="sng" w="38100">
            <a:solidFill>
              <a:srgbClr val="000000"/>
            </a:solidFill>
            <a:prstDash val="solid"/>
            <a:round/>
            <a:headEnd len="med" w="med" type="none"/>
            <a:tailEnd len="med" w="med" type="triangle"/>
          </a:ln>
        </p:spPr>
      </p:cxnSp>
      <p:sp>
        <p:nvSpPr>
          <p:cNvPr id="241" name="Google Shape;241;p34">
            <a:hlinkClick action="ppaction://hlinksldjump" r:id="rId15"/>
          </p:cNvPr>
          <p:cNvSpPr/>
          <p:nvPr/>
        </p:nvSpPr>
        <p:spPr>
          <a:xfrm>
            <a:off x="7023250" y="3990450"/>
            <a:ext cx="2027400" cy="490800"/>
          </a:xfrm>
          <a:prstGeom prst="rect">
            <a:avLst/>
          </a:prstGeom>
          <a:solidFill>
            <a:srgbClr val="9FC5E8"/>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4"/>
          <p:cNvSpPr txBox="1"/>
          <p:nvPr>
            <p:ph idx="4294967295" type="ctrTitle"/>
          </p:nvPr>
        </p:nvSpPr>
        <p:spPr>
          <a:xfrm>
            <a:off x="7277400" y="3986100"/>
            <a:ext cx="18162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Community Supporters</a:t>
            </a:r>
            <a:endParaRPr sz="1200"/>
          </a:p>
        </p:txBody>
      </p:sp>
      <p:sp>
        <p:nvSpPr>
          <p:cNvPr id="243" name="Google Shape;243;p34">
            <a:hlinkClick/>
          </p:cNvPr>
          <p:cNvSpPr/>
          <p:nvPr/>
        </p:nvSpPr>
        <p:spPr>
          <a:xfrm rot="-5400000">
            <a:off x="7077850" y="4117013"/>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4" name="Google Shape;244;p34"/>
          <p:cNvGrpSpPr/>
          <p:nvPr/>
        </p:nvGrpSpPr>
        <p:grpSpPr>
          <a:xfrm>
            <a:off x="125751" y="3228001"/>
            <a:ext cx="3834832" cy="1875598"/>
            <a:chOff x="557052" y="-1733075"/>
            <a:chExt cx="4918974" cy="6507973"/>
          </a:xfrm>
        </p:grpSpPr>
        <p:pic>
          <p:nvPicPr>
            <p:cNvPr id="245" name="Google Shape;245;p34"/>
            <p:cNvPicPr preferRelativeResize="0"/>
            <p:nvPr/>
          </p:nvPicPr>
          <p:blipFill>
            <a:blip r:embed="rId16">
              <a:alphaModFix/>
            </a:blip>
            <a:stretch>
              <a:fillRect/>
            </a:stretch>
          </p:blipFill>
          <p:spPr>
            <a:xfrm>
              <a:off x="557052" y="-1733075"/>
              <a:ext cx="4918974" cy="6507973"/>
            </a:xfrm>
            <a:prstGeom prst="rect">
              <a:avLst/>
            </a:prstGeom>
            <a:noFill/>
            <a:ln>
              <a:noFill/>
            </a:ln>
          </p:spPr>
        </p:pic>
        <p:grpSp>
          <p:nvGrpSpPr>
            <p:cNvPr id="246" name="Google Shape;246;p34"/>
            <p:cNvGrpSpPr/>
            <p:nvPr/>
          </p:nvGrpSpPr>
          <p:grpSpPr>
            <a:xfrm>
              <a:off x="1490463" y="-1358760"/>
              <a:ext cx="3642361" cy="5714463"/>
              <a:chOff x="1490463" y="-1358760"/>
              <a:chExt cx="3642361" cy="5714463"/>
            </a:xfrm>
          </p:grpSpPr>
          <p:cxnSp>
            <p:nvCxnSpPr>
              <p:cNvPr id="247" name="Google Shape;247;p34"/>
              <p:cNvCxnSpPr/>
              <p:nvPr/>
            </p:nvCxnSpPr>
            <p:spPr>
              <a:xfrm>
                <a:off x="1490463" y="1111024"/>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248" name="Google Shape;248;p34"/>
              <p:cNvCxnSpPr/>
              <p:nvPr/>
            </p:nvCxnSpPr>
            <p:spPr>
              <a:xfrm>
                <a:off x="1490463" y="1522662"/>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249" name="Google Shape;249;p34"/>
              <p:cNvCxnSpPr/>
              <p:nvPr/>
            </p:nvCxnSpPr>
            <p:spPr>
              <a:xfrm>
                <a:off x="1490463" y="1934299"/>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250" name="Google Shape;250;p34"/>
              <p:cNvCxnSpPr/>
              <p:nvPr/>
            </p:nvCxnSpPr>
            <p:spPr>
              <a:xfrm>
                <a:off x="1490463" y="2345937"/>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251" name="Google Shape;251;p34"/>
              <p:cNvCxnSpPr/>
              <p:nvPr/>
            </p:nvCxnSpPr>
            <p:spPr>
              <a:xfrm>
                <a:off x="1490463" y="2757574"/>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252" name="Google Shape;252;p34"/>
              <p:cNvCxnSpPr/>
              <p:nvPr/>
            </p:nvCxnSpPr>
            <p:spPr>
              <a:xfrm>
                <a:off x="1490463" y="3169212"/>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253" name="Google Shape;253;p34"/>
              <p:cNvCxnSpPr/>
              <p:nvPr/>
            </p:nvCxnSpPr>
            <p:spPr>
              <a:xfrm>
                <a:off x="1490463" y="3532428"/>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254" name="Google Shape;254;p34"/>
              <p:cNvCxnSpPr/>
              <p:nvPr/>
            </p:nvCxnSpPr>
            <p:spPr>
              <a:xfrm>
                <a:off x="1490463" y="3944065"/>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255" name="Google Shape;255;p34"/>
              <p:cNvCxnSpPr/>
              <p:nvPr/>
            </p:nvCxnSpPr>
            <p:spPr>
              <a:xfrm>
                <a:off x="1490463" y="4355703"/>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256" name="Google Shape;256;p34"/>
              <p:cNvCxnSpPr/>
              <p:nvPr/>
            </p:nvCxnSpPr>
            <p:spPr>
              <a:xfrm flipH="1" rot="10800000">
                <a:off x="1663323" y="-123757"/>
                <a:ext cx="3469500" cy="1162800"/>
              </a:xfrm>
              <a:prstGeom prst="straightConnector1">
                <a:avLst/>
              </a:prstGeom>
              <a:noFill/>
              <a:ln cap="flat" cmpd="sng" w="9525">
                <a:solidFill>
                  <a:srgbClr val="D0E0E3"/>
                </a:solidFill>
                <a:prstDash val="solid"/>
                <a:round/>
                <a:headEnd len="med" w="med" type="none"/>
                <a:tailEnd len="med" w="med" type="none"/>
              </a:ln>
            </p:spPr>
          </p:cxnSp>
          <p:cxnSp>
            <p:nvCxnSpPr>
              <p:cNvPr id="257" name="Google Shape;257;p34"/>
              <p:cNvCxnSpPr/>
              <p:nvPr/>
            </p:nvCxnSpPr>
            <p:spPr>
              <a:xfrm>
                <a:off x="1524288" y="287765"/>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258" name="Google Shape;258;p34"/>
              <p:cNvCxnSpPr/>
              <p:nvPr/>
            </p:nvCxnSpPr>
            <p:spPr>
              <a:xfrm>
                <a:off x="1490463" y="-535501"/>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259" name="Google Shape;259;p34"/>
              <p:cNvCxnSpPr/>
              <p:nvPr/>
            </p:nvCxnSpPr>
            <p:spPr>
              <a:xfrm>
                <a:off x="1524288" y="-1358760"/>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260" name="Google Shape;260;p34"/>
              <p:cNvCxnSpPr/>
              <p:nvPr/>
            </p:nvCxnSpPr>
            <p:spPr>
              <a:xfrm>
                <a:off x="1524288" y="-947122"/>
                <a:ext cx="3608400" cy="0"/>
              </a:xfrm>
              <a:prstGeom prst="straightConnector1">
                <a:avLst/>
              </a:prstGeom>
              <a:noFill/>
              <a:ln cap="flat" cmpd="sng" w="9525">
                <a:solidFill>
                  <a:srgbClr val="D0E0E3"/>
                </a:solidFill>
                <a:prstDash val="solid"/>
                <a:round/>
                <a:headEnd len="med" w="med" type="none"/>
                <a:tailEnd len="med" w="med" type="none"/>
              </a:ln>
            </p:spPr>
          </p:cxnSp>
        </p:grpSp>
      </p:grpSp>
      <p:sp>
        <p:nvSpPr>
          <p:cNvPr id="261" name="Google Shape;261;p34"/>
          <p:cNvSpPr txBox="1"/>
          <p:nvPr/>
        </p:nvSpPr>
        <p:spPr>
          <a:xfrm>
            <a:off x="166175" y="3470925"/>
            <a:ext cx="4039800" cy="16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Comic Sans MS"/>
                <a:ea typeface="Comic Sans MS"/>
                <a:cs typeface="Comic Sans MS"/>
                <a:sym typeface="Comic Sans MS"/>
              </a:rPr>
              <a:t>J. Marshall, MES Counselor</a:t>
            </a:r>
            <a:endParaRPr sz="1900">
              <a:latin typeface="Comic Sans MS"/>
              <a:ea typeface="Comic Sans MS"/>
              <a:cs typeface="Comic Sans MS"/>
              <a:sym typeface="Comic Sans MS"/>
            </a:endParaRPr>
          </a:p>
          <a:p>
            <a:pPr indent="0" lvl="0" marL="0" rtl="0" algn="ctr">
              <a:spcBef>
                <a:spcPts val="0"/>
              </a:spcBef>
              <a:spcAft>
                <a:spcPts val="0"/>
              </a:spcAft>
              <a:buNone/>
            </a:pPr>
            <a:r>
              <a:rPr lang="en" sz="1900">
                <a:latin typeface="Comic Sans MS"/>
                <a:ea typeface="Comic Sans MS"/>
                <a:cs typeface="Comic Sans MS"/>
                <a:sym typeface="Comic Sans MS"/>
              </a:rPr>
              <a:t>M. Davis, Principal</a:t>
            </a:r>
            <a:endParaRPr sz="1900">
              <a:latin typeface="Comic Sans MS"/>
              <a:ea typeface="Comic Sans MS"/>
              <a:cs typeface="Comic Sans MS"/>
              <a:sym typeface="Comic Sans MS"/>
            </a:endParaRPr>
          </a:p>
          <a:p>
            <a:pPr indent="0" lvl="0" marL="0" rtl="0" algn="ctr">
              <a:spcBef>
                <a:spcPts val="0"/>
              </a:spcBef>
              <a:spcAft>
                <a:spcPts val="0"/>
              </a:spcAft>
              <a:buNone/>
            </a:pPr>
            <a:r>
              <a:rPr lang="en" sz="1900">
                <a:latin typeface="Comic Sans MS"/>
                <a:ea typeface="Comic Sans MS"/>
                <a:cs typeface="Comic Sans MS"/>
                <a:sym typeface="Comic Sans MS"/>
              </a:rPr>
              <a:t>K. Felton, Assistant Principal</a:t>
            </a:r>
            <a:endParaRPr sz="1900">
              <a:latin typeface="Comic Sans MS"/>
              <a:ea typeface="Comic Sans MS"/>
              <a:cs typeface="Comic Sans MS"/>
              <a:sym typeface="Comic Sans MS"/>
            </a:endParaRPr>
          </a:p>
          <a:p>
            <a:pPr indent="0" lvl="0" marL="0" rtl="0" algn="ctr">
              <a:spcBef>
                <a:spcPts val="0"/>
              </a:spcBef>
              <a:spcAft>
                <a:spcPts val="0"/>
              </a:spcAft>
              <a:buNone/>
            </a:pPr>
            <a:r>
              <a:rPr lang="en" sz="1800">
                <a:latin typeface="Comic Sans MS"/>
                <a:ea typeface="Comic Sans MS"/>
                <a:cs typeface="Comic Sans MS"/>
                <a:sym typeface="Comic Sans MS"/>
              </a:rPr>
              <a:t>K. Mathews, Counseling Director</a:t>
            </a:r>
            <a:endParaRPr sz="1800">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1000"/>
                                        <p:tgtEl>
                                          <p:spTgt spid="23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1000"/>
                                        <p:tgtEl>
                                          <p:spTgt spid="21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1000"/>
                                        <p:tgtEl>
                                          <p:spTgt spid="2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grpSp>
        <p:nvGrpSpPr>
          <p:cNvPr id="460" name="Google Shape;460;p43"/>
          <p:cNvGrpSpPr/>
          <p:nvPr/>
        </p:nvGrpSpPr>
        <p:grpSpPr>
          <a:xfrm>
            <a:off x="557052" y="-1733075"/>
            <a:ext cx="4918974" cy="6507973"/>
            <a:chOff x="557052" y="-1733075"/>
            <a:chExt cx="4918974" cy="6507973"/>
          </a:xfrm>
        </p:grpSpPr>
        <p:pic>
          <p:nvPicPr>
            <p:cNvPr id="461" name="Google Shape;461;p43"/>
            <p:cNvPicPr preferRelativeResize="0"/>
            <p:nvPr/>
          </p:nvPicPr>
          <p:blipFill>
            <a:blip r:embed="rId3">
              <a:alphaModFix/>
            </a:blip>
            <a:stretch>
              <a:fillRect/>
            </a:stretch>
          </p:blipFill>
          <p:spPr>
            <a:xfrm>
              <a:off x="557052" y="-1733075"/>
              <a:ext cx="4918974" cy="6507973"/>
            </a:xfrm>
            <a:prstGeom prst="rect">
              <a:avLst/>
            </a:prstGeom>
            <a:noFill/>
            <a:ln>
              <a:noFill/>
            </a:ln>
          </p:spPr>
        </p:pic>
        <p:grpSp>
          <p:nvGrpSpPr>
            <p:cNvPr id="462" name="Google Shape;462;p43"/>
            <p:cNvGrpSpPr/>
            <p:nvPr/>
          </p:nvGrpSpPr>
          <p:grpSpPr>
            <a:xfrm>
              <a:off x="1490463" y="-1358760"/>
              <a:ext cx="3642225" cy="5714463"/>
              <a:chOff x="1490463" y="-1358760"/>
              <a:chExt cx="3642225" cy="5714463"/>
            </a:xfrm>
          </p:grpSpPr>
          <p:cxnSp>
            <p:nvCxnSpPr>
              <p:cNvPr id="463" name="Google Shape;463;p43"/>
              <p:cNvCxnSpPr/>
              <p:nvPr/>
            </p:nvCxnSpPr>
            <p:spPr>
              <a:xfrm>
                <a:off x="1490463" y="1111024"/>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64" name="Google Shape;464;p43"/>
              <p:cNvCxnSpPr/>
              <p:nvPr/>
            </p:nvCxnSpPr>
            <p:spPr>
              <a:xfrm>
                <a:off x="1490463" y="1522662"/>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65" name="Google Shape;465;p43"/>
              <p:cNvCxnSpPr/>
              <p:nvPr/>
            </p:nvCxnSpPr>
            <p:spPr>
              <a:xfrm>
                <a:off x="1490463" y="1934299"/>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66" name="Google Shape;466;p43"/>
              <p:cNvCxnSpPr/>
              <p:nvPr/>
            </p:nvCxnSpPr>
            <p:spPr>
              <a:xfrm>
                <a:off x="1490463" y="2345937"/>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67" name="Google Shape;467;p43"/>
              <p:cNvCxnSpPr/>
              <p:nvPr/>
            </p:nvCxnSpPr>
            <p:spPr>
              <a:xfrm>
                <a:off x="1490463" y="2757574"/>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68" name="Google Shape;468;p43"/>
              <p:cNvCxnSpPr/>
              <p:nvPr/>
            </p:nvCxnSpPr>
            <p:spPr>
              <a:xfrm>
                <a:off x="1490463" y="3169212"/>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69" name="Google Shape;469;p43"/>
              <p:cNvCxnSpPr/>
              <p:nvPr/>
            </p:nvCxnSpPr>
            <p:spPr>
              <a:xfrm>
                <a:off x="1490463" y="3532428"/>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70" name="Google Shape;470;p43"/>
              <p:cNvCxnSpPr/>
              <p:nvPr/>
            </p:nvCxnSpPr>
            <p:spPr>
              <a:xfrm>
                <a:off x="1490463" y="3944065"/>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71" name="Google Shape;471;p43"/>
              <p:cNvCxnSpPr/>
              <p:nvPr/>
            </p:nvCxnSpPr>
            <p:spPr>
              <a:xfrm>
                <a:off x="1490463" y="4355703"/>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72" name="Google Shape;472;p43"/>
              <p:cNvCxnSpPr/>
              <p:nvPr/>
            </p:nvCxnSpPr>
            <p:spPr>
              <a:xfrm>
                <a:off x="1524288" y="-123872"/>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73" name="Google Shape;473;p43"/>
              <p:cNvCxnSpPr/>
              <p:nvPr/>
            </p:nvCxnSpPr>
            <p:spPr>
              <a:xfrm>
                <a:off x="1524288" y="287765"/>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74" name="Google Shape;474;p43"/>
              <p:cNvCxnSpPr/>
              <p:nvPr/>
            </p:nvCxnSpPr>
            <p:spPr>
              <a:xfrm>
                <a:off x="1524288" y="699403"/>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75" name="Google Shape;475;p43"/>
              <p:cNvCxnSpPr/>
              <p:nvPr/>
            </p:nvCxnSpPr>
            <p:spPr>
              <a:xfrm>
                <a:off x="1490463" y="-535501"/>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76" name="Google Shape;476;p43"/>
              <p:cNvCxnSpPr/>
              <p:nvPr/>
            </p:nvCxnSpPr>
            <p:spPr>
              <a:xfrm>
                <a:off x="1524288" y="-1358760"/>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77" name="Google Shape;477;p43"/>
              <p:cNvCxnSpPr/>
              <p:nvPr/>
            </p:nvCxnSpPr>
            <p:spPr>
              <a:xfrm>
                <a:off x="1524288" y="-947122"/>
                <a:ext cx="3608400" cy="0"/>
              </a:xfrm>
              <a:prstGeom prst="straightConnector1">
                <a:avLst/>
              </a:prstGeom>
              <a:noFill/>
              <a:ln cap="flat" cmpd="sng" w="9525">
                <a:solidFill>
                  <a:srgbClr val="D0E0E3"/>
                </a:solidFill>
                <a:prstDash val="solid"/>
                <a:round/>
                <a:headEnd len="med" w="med" type="none"/>
                <a:tailEnd len="med" w="med" type="none"/>
              </a:ln>
            </p:spPr>
          </p:cxnSp>
        </p:grpSp>
      </p:grpSp>
      <p:sp>
        <p:nvSpPr>
          <p:cNvPr id="478" name="Google Shape;478;p43"/>
          <p:cNvSpPr txBox="1"/>
          <p:nvPr>
            <p:ph idx="1" type="subTitle"/>
          </p:nvPr>
        </p:nvSpPr>
        <p:spPr>
          <a:xfrm>
            <a:off x="1394950" y="53175"/>
            <a:ext cx="2896500" cy="19089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sz="2000"/>
              <a:t>Special Thanks to First United Methodist Church of downtown Birmingham. Weekly, they donate over 200 non perishable food bags for students to have over the weekend.</a:t>
            </a:r>
            <a:endParaRPr sz="2000"/>
          </a:p>
        </p:txBody>
      </p:sp>
      <p:pic>
        <p:nvPicPr>
          <p:cNvPr id="479" name="Google Shape;479;p43"/>
          <p:cNvPicPr preferRelativeResize="0"/>
          <p:nvPr/>
        </p:nvPicPr>
        <p:blipFill rotWithShape="1">
          <a:blip r:embed="rId4">
            <a:alphaModFix/>
          </a:blip>
          <a:srcRect b="0" l="23207" r="23207" t="0"/>
          <a:stretch/>
        </p:blipFill>
        <p:spPr>
          <a:xfrm rot="-5400000">
            <a:off x="5285296" y="-427140"/>
            <a:ext cx="3066908" cy="4292605"/>
          </a:xfrm>
          <a:prstGeom prst="rect">
            <a:avLst/>
          </a:prstGeom>
          <a:noFill/>
          <a:ln cap="flat" cmpd="sng" w="152400">
            <a:solidFill>
              <a:srgbClr val="FFFFFF"/>
            </a:solidFill>
            <a:prstDash val="solid"/>
            <a:round/>
            <a:headEnd len="sm" w="sm" type="none"/>
            <a:tailEnd len="sm" w="sm" type="none"/>
          </a:ln>
        </p:spPr>
      </p:pic>
      <p:pic>
        <p:nvPicPr>
          <p:cNvPr id="480" name="Google Shape;480;p43"/>
          <p:cNvPicPr preferRelativeResize="0"/>
          <p:nvPr/>
        </p:nvPicPr>
        <p:blipFill>
          <a:blip r:embed="rId5">
            <a:alphaModFix/>
          </a:blip>
          <a:stretch>
            <a:fillRect/>
          </a:stretch>
        </p:blipFill>
        <p:spPr>
          <a:xfrm>
            <a:off x="7199950" y="771527"/>
            <a:ext cx="778926" cy="793795"/>
          </a:xfrm>
          <a:prstGeom prst="rect">
            <a:avLst/>
          </a:prstGeom>
          <a:noFill/>
          <a:ln>
            <a:noFill/>
          </a:ln>
        </p:spPr>
      </p:pic>
      <p:sp>
        <p:nvSpPr>
          <p:cNvPr id="481" name="Google Shape;481;p43">
            <a:hlinkClick action="ppaction://hlinksldjump" r:id="rId6"/>
          </p:cNvPr>
          <p:cNvSpPr/>
          <p:nvPr/>
        </p:nvSpPr>
        <p:spPr>
          <a:xfrm>
            <a:off x="6460175" y="3936100"/>
            <a:ext cx="1730400" cy="490800"/>
          </a:xfrm>
          <a:prstGeom prst="rect">
            <a:avLst/>
          </a:prstGeom>
          <a:solidFill>
            <a:srgbClr val="93C47D"/>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3"/>
          <p:cNvSpPr txBox="1"/>
          <p:nvPr>
            <p:ph type="ctrTitle"/>
          </p:nvPr>
        </p:nvSpPr>
        <p:spPr>
          <a:xfrm>
            <a:off x="6532156" y="3936100"/>
            <a:ext cx="1515300" cy="35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Architects Daughter"/>
                <a:ea typeface="Architects Daughter"/>
                <a:cs typeface="Architects Daughter"/>
                <a:sym typeface="Architects Daughter"/>
              </a:rPr>
              <a:t>Home</a:t>
            </a:r>
            <a:endParaRPr sz="2400">
              <a:latin typeface="Architects Daughter"/>
              <a:ea typeface="Architects Daughter"/>
              <a:cs typeface="Architects Daughter"/>
              <a:sym typeface="Architects Daughter"/>
            </a:endParaRPr>
          </a:p>
        </p:txBody>
      </p:sp>
      <p:pic>
        <p:nvPicPr>
          <p:cNvPr id="483" name="Google Shape;483;p43"/>
          <p:cNvPicPr preferRelativeResize="0"/>
          <p:nvPr/>
        </p:nvPicPr>
        <p:blipFill>
          <a:blip r:embed="rId7">
            <a:alphaModFix/>
          </a:blip>
          <a:stretch>
            <a:fillRect/>
          </a:stretch>
        </p:blipFill>
        <p:spPr>
          <a:xfrm>
            <a:off x="2187875" y="2894926"/>
            <a:ext cx="2896504" cy="1601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460"/>
                                        </p:tgtEl>
                                        <p:attrNameLst>
                                          <p:attrName>style.visibility</p:attrName>
                                        </p:attrNameLst>
                                      </p:cBhvr>
                                      <p:to>
                                        <p:strVal val="visible"/>
                                      </p:to>
                                    </p:set>
                                    <p:anim calcmode="lin" valueType="num">
                                      <p:cBhvr additive="base">
                                        <p:cTn dur="900"/>
                                        <p:tgtEl>
                                          <p:spTgt spid="46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478"/>
                                        </p:tgtEl>
                                        <p:attrNameLst>
                                          <p:attrName>style.visibility</p:attrName>
                                        </p:attrNameLst>
                                      </p:cBhvr>
                                      <p:to>
                                        <p:strVal val="visible"/>
                                      </p:to>
                                    </p:set>
                                    <p:anim calcmode="lin" valueType="num">
                                      <p:cBhvr additive="base">
                                        <p:cTn dur="900"/>
                                        <p:tgtEl>
                                          <p:spTgt spid="478"/>
                                        </p:tgtEl>
                                        <p:attrNameLst>
                                          <p:attrName>ppt_y</p:attrName>
                                        </p:attrNameLst>
                                      </p:cBhvr>
                                      <p:tavLst>
                                        <p:tav fmla="" tm="0">
                                          <p:val>
                                            <p:strVal val="#ppt_y-1"/>
                                          </p:val>
                                        </p:tav>
                                        <p:tav fmla="" tm="100000">
                                          <p:val>
                                            <p:strVal val="#ppt_y"/>
                                          </p:val>
                                        </p:tav>
                                      </p:tavLst>
                                    </p:anim>
                                  </p:childTnLst>
                                </p:cTn>
                              </p:par>
                            </p:childTnLst>
                          </p:cTn>
                        </p:par>
                        <p:par>
                          <p:cTn fill="hold">
                            <p:stCondLst>
                              <p:cond delay="900"/>
                            </p:stCondLst>
                            <p:childTnLst>
                              <p:par>
                                <p:cTn fill="hold" nodeType="afterEffect" presetClass="entr" presetID="2" presetSubtype="2">
                                  <p:stCondLst>
                                    <p:cond delay="0"/>
                                  </p:stCondLst>
                                  <p:childTnLst>
                                    <p:set>
                                      <p:cBhvr>
                                        <p:cTn dur="1" fill="hold">
                                          <p:stCondLst>
                                            <p:cond delay="0"/>
                                          </p:stCondLst>
                                        </p:cTn>
                                        <p:tgtEl>
                                          <p:spTgt spid="479"/>
                                        </p:tgtEl>
                                        <p:attrNameLst>
                                          <p:attrName>style.visibility</p:attrName>
                                        </p:attrNameLst>
                                      </p:cBhvr>
                                      <p:to>
                                        <p:strVal val="visible"/>
                                      </p:to>
                                    </p:set>
                                    <p:anim calcmode="lin" valueType="num">
                                      <p:cBhvr additive="base">
                                        <p:cTn dur="1000"/>
                                        <p:tgtEl>
                                          <p:spTgt spid="47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80"/>
                                        </p:tgtEl>
                                        <p:attrNameLst>
                                          <p:attrName>style.visibility</p:attrName>
                                        </p:attrNameLst>
                                      </p:cBhvr>
                                      <p:to>
                                        <p:strVal val="visible"/>
                                      </p:to>
                                    </p:set>
                                    <p:anim calcmode="lin" valueType="num">
                                      <p:cBhvr additive="base">
                                        <p:cTn dur="1000"/>
                                        <p:tgtEl>
                                          <p:spTgt spid="480"/>
                                        </p:tgtEl>
                                        <p:attrNameLst>
                                          <p:attrName>ppt_x</p:attrName>
                                        </p:attrNameLst>
                                      </p:cBhvr>
                                      <p:tavLst>
                                        <p:tav fmla="" tm="0">
                                          <p:val>
                                            <p:strVal val="#ppt_x+1"/>
                                          </p:val>
                                        </p:tav>
                                        <p:tav fmla="" tm="100000">
                                          <p:val>
                                            <p:strVal val="#ppt_x"/>
                                          </p:val>
                                        </p:tav>
                                      </p:tavLst>
                                    </p:anim>
                                  </p:childTnLst>
                                </p:cTn>
                              </p:par>
                            </p:childTnLst>
                          </p:cTn>
                        </p:par>
                        <p:par>
                          <p:cTn fill="hold">
                            <p:stCondLst>
                              <p:cond delay="1900"/>
                            </p:stCondLst>
                            <p:childTnLst>
                              <p:par>
                                <p:cTn fill="hold" nodeType="afterEffect" presetClass="entr" presetID="2" presetSubtype="4">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1000"/>
                                        <p:tgtEl>
                                          <p:spTgt spid="4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82"/>
                                        </p:tgtEl>
                                        <p:attrNameLst>
                                          <p:attrName>style.visibility</p:attrName>
                                        </p:attrNameLst>
                                      </p:cBhvr>
                                      <p:to>
                                        <p:strVal val="visible"/>
                                      </p:to>
                                    </p:set>
                                    <p:anim calcmode="lin" valueType="num">
                                      <p:cBhvr additive="base">
                                        <p:cTn dur="1000"/>
                                        <p:tgtEl>
                                          <p:spTgt spid="4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5">
            <a:hlinkClick action="ppaction://hlinksldjump" r:id="rId3"/>
          </p:cNvPr>
          <p:cNvSpPr/>
          <p:nvPr/>
        </p:nvSpPr>
        <p:spPr>
          <a:xfrm>
            <a:off x="7023325" y="1240500"/>
            <a:ext cx="2027400" cy="490800"/>
          </a:xfrm>
          <a:prstGeom prst="rect">
            <a:avLst/>
          </a:prstGeom>
          <a:solidFill>
            <a:srgbClr val="FF0000"/>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5">
            <a:hlinkClick/>
          </p:cNvPr>
          <p:cNvSpPr txBox="1"/>
          <p:nvPr>
            <p:ph idx="4294967295" type="ctrTitle"/>
          </p:nvPr>
        </p:nvSpPr>
        <p:spPr>
          <a:xfrm>
            <a:off x="7507975" y="1306200"/>
            <a:ext cx="15093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Why Read?</a:t>
            </a:r>
            <a:endParaRPr sz="2000"/>
          </a:p>
        </p:txBody>
      </p:sp>
      <p:pic>
        <p:nvPicPr>
          <p:cNvPr id="268" name="Google Shape;268;p35">
            <a:hlinkClick action="ppaction://hlinksldjump" r:id="rId4"/>
          </p:cNvPr>
          <p:cNvPicPr preferRelativeResize="0"/>
          <p:nvPr/>
        </p:nvPicPr>
        <p:blipFill rotWithShape="1">
          <a:blip r:embed="rId5">
            <a:alphaModFix/>
          </a:blip>
          <a:srcRect b="9790" l="32005" r="39798" t="19826"/>
          <a:stretch/>
        </p:blipFill>
        <p:spPr>
          <a:xfrm rot="-5400000">
            <a:off x="7327325" y="-683826"/>
            <a:ext cx="1358876" cy="2544275"/>
          </a:xfrm>
          <a:prstGeom prst="rect">
            <a:avLst/>
          </a:prstGeom>
          <a:noFill/>
          <a:ln>
            <a:noFill/>
          </a:ln>
        </p:spPr>
      </p:pic>
      <p:sp>
        <p:nvSpPr>
          <p:cNvPr id="269" name="Google Shape;269;p35">
            <a:hlinkClick action="ppaction://hlinksldjump" r:id="rId6"/>
          </p:cNvPr>
          <p:cNvSpPr txBox="1"/>
          <p:nvPr>
            <p:ph idx="4294967295" type="ctrTitle"/>
          </p:nvPr>
        </p:nvSpPr>
        <p:spPr>
          <a:xfrm>
            <a:off x="7625050" y="-59700"/>
            <a:ext cx="10809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Explore Here!</a:t>
            </a:r>
            <a:endParaRPr sz="2000"/>
          </a:p>
        </p:txBody>
      </p:sp>
      <p:sp>
        <p:nvSpPr>
          <p:cNvPr id="270" name="Google Shape;270;p35"/>
          <p:cNvSpPr/>
          <p:nvPr/>
        </p:nvSpPr>
        <p:spPr>
          <a:xfrm>
            <a:off x="7355005" y="21576"/>
            <a:ext cx="1633747" cy="1066520"/>
          </a:xfrm>
          <a:custGeom>
            <a:rect b="b" l="l" r="r" t="t"/>
            <a:pathLst>
              <a:path extrusionOk="0" h="15504" w="23219">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cap="flat" cmpd="sng" w="28575">
            <a:solidFill>
              <a:srgbClr val="9FC5E8"/>
            </a:solidFill>
            <a:prstDash val="solid"/>
            <a:round/>
            <a:headEnd len="med" w="med" type="none"/>
            <a:tailEnd len="med" w="med" type="none"/>
          </a:ln>
        </p:spPr>
      </p:sp>
      <p:sp>
        <p:nvSpPr>
          <p:cNvPr id="271" name="Google Shape;271;p35">
            <a:hlinkClick action="ppaction://hlinksldjump" r:id="rId7"/>
          </p:cNvPr>
          <p:cNvSpPr/>
          <p:nvPr/>
        </p:nvSpPr>
        <p:spPr>
          <a:xfrm>
            <a:off x="6972600" y="1793350"/>
            <a:ext cx="2078100" cy="490800"/>
          </a:xfrm>
          <a:prstGeom prst="rect">
            <a:avLst/>
          </a:prstGeom>
          <a:solidFill>
            <a:srgbClr val="9FC5E8"/>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5">
            <a:hlinkClick/>
          </p:cNvPr>
          <p:cNvSpPr txBox="1"/>
          <p:nvPr>
            <p:ph idx="4294967295" type="ctrTitle"/>
          </p:nvPr>
        </p:nvSpPr>
        <p:spPr>
          <a:xfrm>
            <a:off x="7438250" y="1859050"/>
            <a:ext cx="17052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Mission Statement</a:t>
            </a:r>
            <a:endParaRPr sz="1400"/>
          </a:p>
        </p:txBody>
      </p:sp>
      <p:sp>
        <p:nvSpPr>
          <p:cNvPr id="273" name="Google Shape;273;p35">
            <a:hlinkClick action="ppaction://hlinksldjump" r:id="rId8"/>
          </p:cNvPr>
          <p:cNvSpPr/>
          <p:nvPr/>
        </p:nvSpPr>
        <p:spPr>
          <a:xfrm>
            <a:off x="7175650" y="2346200"/>
            <a:ext cx="2027400" cy="490800"/>
          </a:xfrm>
          <a:prstGeom prst="rect">
            <a:avLst/>
          </a:prstGeom>
          <a:solidFill>
            <a:srgbClr val="FF0000"/>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5">
            <a:hlinkClick action="ppaction://hlinksldjump" r:id="rId9"/>
          </p:cNvPr>
          <p:cNvSpPr txBox="1"/>
          <p:nvPr>
            <p:ph idx="4294967295" type="ctrTitle"/>
          </p:nvPr>
        </p:nvSpPr>
        <p:spPr>
          <a:xfrm>
            <a:off x="7665800" y="2335700"/>
            <a:ext cx="14277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Goals</a:t>
            </a:r>
            <a:endParaRPr sz="2000"/>
          </a:p>
        </p:txBody>
      </p:sp>
      <p:sp>
        <p:nvSpPr>
          <p:cNvPr id="275" name="Google Shape;275;p35">
            <a:hlinkClick/>
          </p:cNvPr>
          <p:cNvSpPr/>
          <p:nvPr/>
        </p:nvSpPr>
        <p:spPr>
          <a:xfrm rot="-5400000">
            <a:off x="7154050" y="1398100"/>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5">
            <a:hlinkClick/>
          </p:cNvPr>
          <p:cNvSpPr/>
          <p:nvPr/>
        </p:nvSpPr>
        <p:spPr>
          <a:xfrm rot="-5400000">
            <a:off x="7077850" y="1924488"/>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5">
            <a:hlinkClick/>
          </p:cNvPr>
          <p:cNvSpPr/>
          <p:nvPr/>
        </p:nvSpPr>
        <p:spPr>
          <a:xfrm rot="-5400000">
            <a:off x="7306450" y="2472763"/>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5">
            <a:hlinkClick action="ppaction://hlinksldjump" r:id="rId10"/>
          </p:cNvPr>
          <p:cNvSpPr/>
          <p:nvPr/>
        </p:nvSpPr>
        <p:spPr>
          <a:xfrm>
            <a:off x="7175650" y="2899050"/>
            <a:ext cx="2027400" cy="490800"/>
          </a:xfrm>
          <a:prstGeom prst="rect">
            <a:avLst/>
          </a:prstGeom>
          <a:solidFill>
            <a:srgbClr val="9FC5E8"/>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5">
            <a:hlinkClick action="ppaction://hlinksldjump" r:id="rId11"/>
          </p:cNvPr>
          <p:cNvSpPr txBox="1"/>
          <p:nvPr>
            <p:ph idx="4294967295" type="ctrTitle"/>
          </p:nvPr>
        </p:nvSpPr>
        <p:spPr>
          <a:xfrm>
            <a:off x="7577000" y="2888550"/>
            <a:ext cx="14277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Standards</a:t>
            </a:r>
            <a:endParaRPr sz="2000"/>
          </a:p>
        </p:txBody>
      </p:sp>
      <p:sp>
        <p:nvSpPr>
          <p:cNvPr id="280" name="Google Shape;280;p35">
            <a:hlinkClick/>
          </p:cNvPr>
          <p:cNvSpPr/>
          <p:nvPr/>
        </p:nvSpPr>
        <p:spPr>
          <a:xfrm rot="-5400000">
            <a:off x="7306450" y="3025613"/>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5">
            <a:hlinkClick action="ppaction://hlinksldjump" r:id="rId12"/>
          </p:cNvPr>
          <p:cNvSpPr/>
          <p:nvPr/>
        </p:nvSpPr>
        <p:spPr>
          <a:xfrm>
            <a:off x="7175650" y="3451900"/>
            <a:ext cx="2027400" cy="490800"/>
          </a:xfrm>
          <a:prstGeom prst="rect">
            <a:avLst/>
          </a:prstGeom>
          <a:solidFill>
            <a:srgbClr val="FF0000"/>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5">
            <a:hlinkClick action="ppaction://hlinksldjump" r:id="rId13"/>
          </p:cNvPr>
          <p:cNvSpPr txBox="1"/>
          <p:nvPr>
            <p:ph idx="4294967295" type="ctrTitle"/>
          </p:nvPr>
        </p:nvSpPr>
        <p:spPr>
          <a:xfrm>
            <a:off x="7555400" y="3441400"/>
            <a:ext cx="16338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Use of Time</a:t>
            </a:r>
            <a:endParaRPr sz="1900"/>
          </a:p>
        </p:txBody>
      </p:sp>
      <p:sp>
        <p:nvSpPr>
          <p:cNvPr id="283" name="Google Shape;283;p35">
            <a:hlinkClick/>
          </p:cNvPr>
          <p:cNvSpPr/>
          <p:nvPr/>
        </p:nvSpPr>
        <p:spPr>
          <a:xfrm rot="-5400000">
            <a:off x="7306450" y="3578463"/>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35"/>
          <p:cNvPicPr preferRelativeResize="0"/>
          <p:nvPr/>
        </p:nvPicPr>
        <p:blipFill rotWithShape="1">
          <a:blip r:embed="rId5">
            <a:alphaModFix/>
          </a:blip>
          <a:srcRect b="9790" l="32006" r="52023" t="19826"/>
          <a:stretch/>
        </p:blipFill>
        <p:spPr>
          <a:xfrm rot="5400000">
            <a:off x="8304487" y="3732486"/>
            <a:ext cx="690925" cy="2283952"/>
          </a:xfrm>
          <a:prstGeom prst="rect">
            <a:avLst/>
          </a:prstGeom>
          <a:noFill/>
          <a:ln>
            <a:noFill/>
          </a:ln>
        </p:spPr>
      </p:pic>
      <p:sp>
        <p:nvSpPr>
          <p:cNvPr id="285" name="Google Shape;285;p35">
            <a:hlinkClick action="ppaction://hlinkshowjump?jump=nextslide"/>
          </p:cNvPr>
          <p:cNvSpPr/>
          <p:nvPr/>
        </p:nvSpPr>
        <p:spPr>
          <a:xfrm rot="-5400000">
            <a:off x="8596410" y="4768211"/>
            <a:ext cx="218547" cy="26723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5">
            <a:hlinkClick action="ppaction://hlinkshowjump?jump=previousslide"/>
          </p:cNvPr>
          <p:cNvSpPr/>
          <p:nvPr/>
        </p:nvSpPr>
        <p:spPr>
          <a:xfrm rot="5400000">
            <a:off x="7973685" y="4768208"/>
            <a:ext cx="218547" cy="26723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7" name="Google Shape;287;p35"/>
          <p:cNvCxnSpPr/>
          <p:nvPr/>
        </p:nvCxnSpPr>
        <p:spPr>
          <a:xfrm>
            <a:off x="8177675" y="626500"/>
            <a:ext cx="18600" cy="515100"/>
          </a:xfrm>
          <a:prstGeom prst="straightConnector1">
            <a:avLst/>
          </a:prstGeom>
          <a:noFill/>
          <a:ln cap="flat" cmpd="sng" w="38100">
            <a:solidFill>
              <a:srgbClr val="000000"/>
            </a:solidFill>
            <a:prstDash val="solid"/>
            <a:round/>
            <a:headEnd len="med" w="med" type="none"/>
            <a:tailEnd len="med" w="med" type="triangle"/>
          </a:ln>
        </p:spPr>
      </p:cxnSp>
      <p:sp>
        <p:nvSpPr>
          <p:cNvPr id="288" name="Google Shape;288;p35">
            <a:hlinkClick action="ppaction://hlinksldjump" r:id="rId14"/>
          </p:cNvPr>
          <p:cNvSpPr/>
          <p:nvPr/>
        </p:nvSpPr>
        <p:spPr>
          <a:xfrm>
            <a:off x="7023250" y="3990450"/>
            <a:ext cx="2027400" cy="490800"/>
          </a:xfrm>
          <a:prstGeom prst="rect">
            <a:avLst/>
          </a:prstGeom>
          <a:solidFill>
            <a:srgbClr val="9FC5E8"/>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5"/>
          <p:cNvSpPr txBox="1"/>
          <p:nvPr>
            <p:ph idx="4294967295" type="ctrTitle"/>
          </p:nvPr>
        </p:nvSpPr>
        <p:spPr>
          <a:xfrm>
            <a:off x="7277400" y="3986100"/>
            <a:ext cx="18162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Community Supporters</a:t>
            </a:r>
            <a:endParaRPr sz="1200"/>
          </a:p>
        </p:txBody>
      </p:sp>
      <p:sp>
        <p:nvSpPr>
          <p:cNvPr id="290" name="Google Shape;290;p35">
            <a:hlinkClick/>
          </p:cNvPr>
          <p:cNvSpPr/>
          <p:nvPr/>
        </p:nvSpPr>
        <p:spPr>
          <a:xfrm rot="-5400000">
            <a:off x="7077850" y="4117013"/>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1" name="Google Shape;291;p35"/>
          <p:cNvPicPr preferRelativeResize="0"/>
          <p:nvPr/>
        </p:nvPicPr>
        <p:blipFill>
          <a:blip r:embed="rId15">
            <a:alphaModFix/>
          </a:blip>
          <a:stretch>
            <a:fillRect/>
          </a:stretch>
        </p:blipFill>
        <p:spPr>
          <a:xfrm>
            <a:off x="668150" y="304640"/>
            <a:ext cx="5840423" cy="4669323"/>
          </a:xfrm>
          <a:prstGeom prst="rect">
            <a:avLst/>
          </a:prstGeom>
          <a:noFill/>
          <a:ln>
            <a:noFill/>
          </a:ln>
          <a:effectLst>
            <a:outerShdw blurRad="57150" rotWithShape="0" algn="bl" dir="5400000" dist="19050">
              <a:srgbClr val="000000">
                <a:alpha val="50000"/>
              </a:srgbClr>
            </a:outerShdw>
          </a:effectLst>
        </p:spPr>
      </p:pic>
      <p:sp>
        <p:nvSpPr>
          <p:cNvPr id="292" name="Google Shape;292;p35"/>
          <p:cNvSpPr txBox="1"/>
          <p:nvPr>
            <p:ph idx="4294967295" type="body"/>
          </p:nvPr>
        </p:nvSpPr>
        <p:spPr>
          <a:xfrm>
            <a:off x="1012925" y="521550"/>
            <a:ext cx="5406600" cy="400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300">
                <a:latin typeface="Architects Daughter"/>
                <a:ea typeface="Architects Daughter"/>
                <a:cs typeface="Architects Daughter"/>
                <a:sym typeface="Architects Daughter"/>
              </a:rPr>
              <a:t>Why Read the Counseling Connection?</a:t>
            </a:r>
            <a:endParaRPr sz="2000"/>
          </a:p>
          <a:p>
            <a:pPr indent="0" lvl="0" marL="0" rtl="0" algn="l">
              <a:spcBef>
                <a:spcPts val="0"/>
              </a:spcBef>
              <a:spcAft>
                <a:spcPts val="0"/>
              </a:spcAft>
              <a:buNone/>
            </a:pPr>
            <a:r>
              <a:rPr lang="en" sz="2000"/>
              <a:t>The purpose of the Counseling Connection is to virtually connect students, parents, community, and all other stakeholders to the Comprehensive School Counseling Program of Midfield Elementary School by sharing the following aspects: </a:t>
            </a:r>
            <a:endParaRPr sz="2000"/>
          </a:p>
          <a:p>
            <a:pPr indent="-355600" lvl="0" marL="457200" rtl="0" algn="l">
              <a:spcBef>
                <a:spcPts val="1600"/>
              </a:spcBef>
              <a:spcAft>
                <a:spcPts val="0"/>
              </a:spcAft>
              <a:buSzPts val="2000"/>
              <a:buChar char="●"/>
            </a:pPr>
            <a:r>
              <a:rPr lang="en" sz="2000"/>
              <a:t>Foundation</a:t>
            </a:r>
            <a:endParaRPr sz="2000"/>
          </a:p>
          <a:p>
            <a:pPr indent="-355600" lvl="0" marL="457200" rtl="0" algn="l">
              <a:spcBef>
                <a:spcPts val="0"/>
              </a:spcBef>
              <a:spcAft>
                <a:spcPts val="0"/>
              </a:spcAft>
              <a:buSzPts val="2000"/>
              <a:buChar char="●"/>
            </a:pPr>
            <a:r>
              <a:rPr lang="en" sz="2000"/>
              <a:t>Management</a:t>
            </a:r>
            <a:endParaRPr sz="2000"/>
          </a:p>
          <a:p>
            <a:pPr indent="-355600" lvl="0" marL="457200" rtl="0" algn="l">
              <a:spcBef>
                <a:spcPts val="0"/>
              </a:spcBef>
              <a:spcAft>
                <a:spcPts val="0"/>
              </a:spcAft>
              <a:buSzPts val="2000"/>
              <a:buChar char="●"/>
            </a:pPr>
            <a:r>
              <a:rPr lang="en" sz="2000"/>
              <a:t>Delivery</a:t>
            </a:r>
            <a:endParaRPr sz="2000"/>
          </a:p>
          <a:p>
            <a:pPr indent="-355600" lvl="0" marL="457200" rtl="0" algn="l">
              <a:spcBef>
                <a:spcPts val="0"/>
              </a:spcBef>
              <a:spcAft>
                <a:spcPts val="0"/>
              </a:spcAft>
              <a:buSzPts val="2000"/>
              <a:buChar char="●"/>
            </a:pPr>
            <a:r>
              <a:rPr lang="en" sz="2000"/>
              <a:t>Accountability</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6">
            <a:hlinkClick action="ppaction://hlinksldjump" r:id="rId3"/>
          </p:cNvPr>
          <p:cNvSpPr/>
          <p:nvPr/>
        </p:nvSpPr>
        <p:spPr>
          <a:xfrm>
            <a:off x="7023325" y="1240500"/>
            <a:ext cx="2027400" cy="490800"/>
          </a:xfrm>
          <a:prstGeom prst="rect">
            <a:avLst/>
          </a:prstGeom>
          <a:solidFill>
            <a:srgbClr val="FF0000"/>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6">
            <a:hlinkClick/>
          </p:cNvPr>
          <p:cNvSpPr txBox="1"/>
          <p:nvPr>
            <p:ph idx="4294967295" type="ctrTitle"/>
          </p:nvPr>
        </p:nvSpPr>
        <p:spPr>
          <a:xfrm>
            <a:off x="7507975" y="1306200"/>
            <a:ext cx="15093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Why Read?</a:t>
            </a:r>
            <a:endParaRPr sz="2000"/>
          </a:p>
        </p:txBody>
      </p:sp>
      <p:pic>
        <p:nvPicPr>
          <p:cNvPr id="299" name="Google Shape;299;p36">
            <a:hlinkClick action="ppaction://hlinksldjump" r:id="rId4"/>
          </p:cNvPr>
          <p:cNvPicPr preferRelativeResize="0"/>
          <p:nvPr/>
        </p:nvPicPr>
        <p:blipFill rotWithShape="1">
          <a:blip r:embed="rId5">
            <a:alphaModFix/>
          </a:blip>
          <a:srcRect b="9790" l="32005" r="39798" t="19826"/>
          <a:stretch/>
        </p:blipFill>
        <p:spPr>
          <a:xfrm rot="-5400000">
            <a:off x="7327325" y="-683826"/>
            <a:ext cx="1358876" cy="2544275"/>
          </a:xfrm>
          <a:prstGeom prst="rect">
            <a:avLst/>
          </a:prstGeom>
          <a:noFill/>
          <a:ln>
            <a:noFill/>
          </a:ln>
        </p:spPr>
      </p:pic>
      <p:sp>
        <p:nvSpPr>
          <p:cNvPr id="300" name="Google Shape;300;p36">
            <a:hlinkClick action="ppaction://hlinksldjump" r:id="rId6"/>
          </p:cNvPr>
          <p:cNvSpPr txBox="1"/>
          <p:nvPr>
            <p:ph idx="4294967295" type="ctrTitle"/>
          </p:nvPr>
        </p:nvSpPr>
        <p:spPr>
          <a:xfrm>
            <a:off x="7625050" y="-59700"/>
            <a:ext cx="10809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Explore Here!</a:t>
            </a:r>
            <a:endParaRPr sz="2000"/>
          </a:p>
        </p:txBody>
      </p:sp>
      <p:sp>
        <p:nvSpPr>
          <p:cNvPr id="301" name="Google Shape;301;p36"/>
          <p:cNvSpPr/>
          <p:nvPr/>
        </p:nvSpPr>
        <p:spPr>
          <a:xfrm>
            <a:off x="7355005" y="21576"/>
            <a:ext cx="1633747" cy="1066520"/>
          </a:xfrm>
          <a:custGeom>
            <a:rect b="b" l="l" r="r" t="t"/>
            <a:pathLst>
              <a:path extrusionOk="0" h="15504" w="23219">
                <a:moveTo>
                  <a:pt x="0" y="3617"/>
                </a:moveTo>
                <a:cubicBezTo>
                  <a:pt x="0" y="7713"/>
                  <a:pt x="2042" y="13706"/>
                  <a:pt x="6096" y="14285"/>
                </a:cubicBezTo>
                <a:cubicBezTo>
                  <a:pt x="12446" y="15193"/>
                  <a:pt x="25244" y="10791"/>
                  <a:pt x="22860" y="4836"/>
                </a:cubicBezTo>
                <a:cubicBezTo>
                  <a:pt x="20361" y="-1407"/>
                  <a:pt x="7730" y="-1200"/>
                  <a:pt x="2743" y="3312"/>
                </a:cubicBezTo>
                <a:cubicBezTo>
                  <a:pt x="397" y="5435"/>
                  <a:pt x="-877" y="11119"/>
                  <a:pt x="1828" y="12761"/>
                </a:cubicBezTo>
                <a:cubicBezTo>
                  <a:pt x="5289" y="14862"/>
                  <a:pt x="5638" y="14133"/>
                  <a:pt x="9448" y="15504"/>
                </a:cubicBezTo>
              </a:path>
            </a:pathLst>
          </a:custGeom>
          <a:noFill/>
          <a:ln cap="flat" cmpd="sng" w="28575">
            <a:solidFill>
              <a:srgbClr val="9FC5E8"/>
            </a:solidFill>
            <a:prstDash val="solid"/>
            <a:round/>
            <a:headEnd len="med" w="med" type="none"/>
            <a:tailEnd len="med" w="med" type="none"/>
          </a:ln>
        </p:spPr>
      </p:sp>
      <p:sp>
        <p:nvSpPr>
          <p:cNvPr id="302" name="Google Shape;302;p36">
            <a:hlinkClick action="ppaction://hlinksldjump" r:id="rId7"/>
          </p:cNvPr>
          <p:cNvSpPr/>
          <p:nvPr/>
        </p:nvSpPr>
        <p:spPr>
          <a:xfrm>
            <a:off x="6972600" y="1793350"/>
            <a:ext cx="2078100" cy="490800"/>
          </a:xfrm>
          <a:prstGeom prst="rect">
            <a:avLst/>
          </a:prstGeom>
          <a:solidFill>
            <a:srgbClr val="9FC5E8"/>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6">
            <a:hlinkClick/>
          </p:cNvPr>
          <p:cNvSpPr txBox="1"/>
          <p:nvPr>
            <p:ph idx="4294967295" type="ctrTitle"/>
          </p:nvPr>
        </p:nvSpPr>
        <p:spPr>
          <a:xfrm>
            <a:off x="7438250" y="1859050"/>
            <a:ext cx="17052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Mission Statement</a:t>
            </a:r>
            <a:endParaRPr sz="1400"/>
          </a:p>
        </p:txBody>
      </p:sp>
      <p:sp>
        <p:nvSpPr>
          <p:cNvPr id="304" name="Google Shape;304;p36">
            <a:hlinkClick action="ppaction://hlinksldjump" r:id="rId8"/>
          </p:cNvPr>
          <p:cNvSpPr/>
          <p:nvPr/>
        </p:nvSpPr>
        <p:spPr>
          <a:xfrm>
            <a:off x="7175650" y="2346200"/>
            <a:ext cx="2027400" cy="490800"/>
          </a:xfrm>
          <a:prstGeom prst="rect">
            <a:avLst/>
          </a:prstGeom>
          <a:solidFill>
            <a:srgbClr val="FF0000"/>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6">
            <a:hlinkClick action="ppaction://hlinksldjump" r:id="rId9"/>
          </p:cNvPr>
          <p:cNvSpPr txBox="1"/>
          <p:nvPr>
            <p:ph idx="4294967295" type="ctrTitle"/>
          </p:nvPr>
        </p:nvSpPr>
        <p:spPr>
          <a:xfrm>
            <a:off x="7665800" y="2335700"/>
            <a:ext cx="14277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Goals</a:t>
            </a:r>
            <a:endParaRPr sz="2000"/>
          </a:p>
        </p:txBody>
      </p:sp>
      <p:sp>
        <p:nvSpPr>
          <p:cNvPr id="306" name="Google Shape;306;p36">
            <a:hlinkClick/>
          </p:cNvPr>
          <p:cNvSpPr/>
          <p:nvPr/>
        </p:nvSpPr>
        <p:spPr>
          <a:xfrm rot="-5400000">
            <a:off x="7154050" y="1398100"/>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6">
            <a:hlinkClick/>
          </p:cNvPr>
          <p:cNvSpPr/>
          <p:nvPr/>
        </p:nvSpPr>
        <p:spPr>
          <a:xfrm rot="-5400000">
            <a:off x="7077850" y="1924488"/>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6">
            <a:hlinkClick/>
          </p:cNvPr>
          <p:cNvSpPr/>
          <p:nvPr/>
        </p:nvSpPr>
        <p:spPr>
          <a:xfrm rot="-5400000">
            <a:off x="7306450" y="2472763"/>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6">
            <a:hlinkClick/>
          </p:cNvPr>
          <p:cNvSpPr/>
          <p:nvPr/>
        </p:nvSpPr>
        <p:spPr>
          <a:xfrm>
            <a:off x="7175650" y="2899050"/>
            <a:ext cx="2027400" cy="490800"/>
          </a:xfrm>
          <a:prstGeom prst="rect">
            <a:avLst/>
          </a:prstGeom>
          <a:solidFill>
            <a:srgbClr val="9FC5E8"/>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6">
            <a:hlinkClick action="ppaction://hlinksldjump" r:id="rId10"/>
          </p:cNvPr>
          <p:cNvSpPr txBox="1"/>
          <p:nvPr>
            <p:ph idx="4294967295" type="ctrTitle"/>
          </p:nvPr>
        </p:nvSpPr>
        <p:spPr>
          <a:xfrm>
            <a:off x="7577000" y="2888550"/>
            <a:ext cx="14277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Standards</a:t>
            </a:r>
            <a:endParaRPr sz="2000"/>
          </a:p>
        </p:txBody>
      </p:sp>
      <p:sp>
        <p:nvSpPr>
          <p:cNvPr id="311" name="Google Shape;311;p36">
            <a:hlinkClick/>
          </p:cNvPr>
          <p:cNvSpPr/>
          <p:nvPr/>
        </p:nvSpPr>
        <p:spPr>
          <a:xfrm rot="-5400000">
            <a:off x="7306450" y="3025613"/>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6">
            <a:hlinkClick action="ppaction://hlinksldjump" r:id="rId11"/>
          </p:cNvPr>
          <p:cNvSpPr/>
          <p:nvPr/>
        </p:nvSpPr>
        <p:spPr>
          <a:xfrm>
            <a:off x="7175650" y="3451900"/>
            <a:ext cx="2027400" cy="490800"/>
          </a:xfrm>
          <a:prstGeom prst="rect">
            <a:avLst/>
          </a:prstGeom>
          <a:solidFill>
            <a:srgbClr val="FF0000"/>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6">
            <a:hlinkClick action="ppaction://hlinksldjump" r:id="rId12"/>
          </p:cNvPr>
          <p:cNvSpPr txBox="1"/>
          <p:nvPr>
            <p:ph idx="4294967295" type="ctrTitle"/>
          </p:nvPr>
        </p:nvSpPr>
        <p:spPr>
          <a:xfrm>
            <a:off x="7555400" y="3441400"/>
            <a:ext cx="16338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Use of Time</a:t>
            </a:r>
            <a:endParaRPr sz="1900"/>
          </a:p>
        </p:txBody>
      </p:sp>
      <p:sp>
        <p:nvSpPr>
          <p:cNvPr id="314" name="Google Shape;314;p36">
            <a:hlinkClick/>
          </p:cNvPr>
          <p:cNvSpPr/>
          <p:nvPr/>
        </p:nvSpPr>
        <p:spPr>
          <a:xfrm rot="-5400000">
            <a:off x="7306450" y="3578463"/>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5" name="Google Shape;315;p36"/>
          <p:cNvPicPr preferRelativeResize="0"/>
          <p:nvPr/>
        </p:nvPicPr>
        <p:blipFill rotWithShape="1">
          <a:blip r:embed="rId5">
            <a:alphaModFix/>
          </a:blip>
          <a:srcRect b="9790" l="32006" r="52023" t="19826"/>
          <a:stretch/>
        </p:blipFill>
        <p:spPr>
          <a:xfrm rot="5400000">
            <a:off x="8304487" y="3732486"/>
            <a:ext cx="690925" cy="2283952"/>
          </a:xfrm>
          <a:prstGeom prst="rect">
            <a:avLst/>
          </a:prstGeom>
          <a:noFill/>
          <a:ln>
            <a:noFill/>
          </a:ln>
        </p:spPr>
      </p:pic>
      <p:sp>
        <p:nvSpPr>
          <p:cNvPr id="316" name="Google Shape;316;p36">
            <a:hlinkClick action="ppaction://hlinkshowjump?jump=nextslide"/>
          </p:cNvPr>
          <p:cNvSpPr/>
          <p:nvPr/>
        </p:nvSpPr>
        <p:spPr>
          <a:xfrm rot="-5400000">
            <a:off x="8596410" y="4768211"/>
            <a:ext cx="218547" cy="26723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6">
            <a:hlinkClick action="ppaction://hlinkshowjump?jump=previousslide"/>
          </p:cNvPr>
          <p:cNvSpPr/>
          <p:nvPr/>
        </p:nvSpPr>
        <p:spPr>
          <a:xfrm rot="5400000">
            <a:off x="7973685" y="4768208"/>
            <a:ext cx="218547" cy="26723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8" name="Google Shape;318;p36"/>
          <p:cNvCxnSpPr/>
          <p:nvPr/>
        </p:nvCxnSpPr>
        <p:spPr>
          <a:xfrm>
            <a:off x="8177675" y="626500"/>
            <a:ext cx="18600" cy="515100"/>
          </a:xfrm>
          <a:prstGeom prst="straightConnector1">
            <a:avLst/>
          </a:prstGeom>
          <a:noFill/>
          <a:ln cap="flat" cmpd="sng" w="38100">
            <a:solidFill>
              <a:srgbClr val="000000"/>
            </a:solidFill>
            <a:prstDash val="solid"/>
            <a:round/>
            <a:headEnd len="med" w="med" type="none"/>
            <a:tailEnd len="med" w="med" type="triangle"/>
          </a:ln>
        </p:spPr>
      </p:cxnSp>
      <p:sp>
        <p:nvSpPr>
          <p:cNvPr id="319" name="Google Shape;319;p36">
            <a:hlinkClick action="ppaction://hlinksldjump" r:id="rId13"/>
          </p:cNvPr>
          <p:cNvSpPr/>
          <p:nvPr/>
        </p:nvSpPr>
        <p:spPr>
          <a:xfrm>
            <a:off x="7023250" y="3990450"/>
            <a:ext cx="2027400" cy="490800"/>
          </a:xfrm>
          <a:prstGeom prst="rect">
            <a:avLst/>
          </a:prstGeom>
          <a:solidFill>
            <a:srgbClr val="9FC5E8"/>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6"/>
          <p:cNvSpPr txBox="1"/>
          <p:nvPr>
            <p:ph idx="4294967295" type="ctrTitle"/>
          </p:nvPr>
        </p:nvSpPr>
        <p:spPr>
          <a:xfrm>
            <a:off x="7277400" y="3986100"/>
            <a:ext cx="18162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Community Supporters</a:t>
            </a:r>
            <a:endParaRPr sz="1200"/>
          </a:p>
        </p:txBody>
      </p:sp>
      <p:sp>
        <p:nvSpPr>
          <p:cNvPr id="321" name="Google Shape;321;p36">
            <a:hlinkClick/>
          </p:cNvPr>
          <p:cNvSpPr/>
          <p:nvPr/>
        </p:nvSpPr>
        <p:spPr>
          <a:xfrm rot="-5400000">
            <a:off x="7077850" y="4117013"/>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6"/>
          <p:cNvSpPr txBox="1"/>
          <p:nvPr/>
        </p:nvSpPr>
        <p:spPr>
          <a:xfrm>
            <a:off x="608700" y="291925"/>
            <a:ext cx="6126000" cy="4615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highlight>
                <a:srgbClr val="FFFFFF"/>
              </a:highlight>
              <a:latin typeface="Catamaran"/>
              <a:ea typeface="Catamaran"/>
              <a:cs typeface="Catamaran"/>
              <a:sym typeface="Catamaran"/>
            </a:endParaRPr>
          </a:p>
          <a:p>
            <a:pPr indent="0" lvl="0" marL="0" rtl="0" algn="ctr">
              <a:lnSpc>
                <a:spcPct val="80000"/>
              </a:lnSpc>
              <a:spcBef>
                <a:spcPts val="0"/>
              </a:spcBef>
              <a:spcAft>
                <a:spcPts val="0"/>
              </a:spcAft>
              <a:buNone/>
            </a:pPr>
            <a:r>
              <a:rPr b="1" lang="en" sz="4300">
                <a:solidFill>
                  <a:schemeClr val="dk1"/>
                </a:solidFill>
                <a:latin typeface="Architects Daughter"/>
                <a:ea typeface="Architects Daughter"/>
                <a:cs typeface="Architects Daughter"/>
                <a:sym typeface="Architects Daughter"/>
              </a:rPr>
              <a:t>Mission Statement</a:t>
            </a:r>
            <a:endParaRPr>
              <a:highlight>
                <a:srgbClr val="FFFFFF"/>
              </a:highlight>
              <a:latin typeface="Catamaran"/>
              <a:ea typeface="Catamaran"/>
              <a:cs typeface="Catamaran"/>
              <a:sym typeface="Catamaran"/>
            </a:endParaRPr>
          </a:p>
          <a:p>
            <a:pPr indent="0" lvl="0" marL="0" rtl="0" algn="ctr">
              <a:spcBef>
                <a:spcPts val="0"/>
              </a:spcBef>
              <a:spcAft>
                <a:spcPts val="0"/>
              </a:spcAft>
              <a:buNone/>
            </a:pPr>
            <a:r>
              <a:t/>
            </a:r>
            <a:endParaRPr>
              <a:highlight>
                <a:srgbClr val="FFFFFF"/>
              </a:highlight>
              <a:latin typeface="Catamaran"/>
              <a:ea typeface="Catamaran"/>
              <a:cs typeface="Catamaran"/>
              <a:sym typeface="Catamaran"/>
            </a:endParaRPr>
          </a:p>
          <a:p>
            <a:pPr indent="0" lvl="0" marL="0" rtl="0" algn="ctr">
              <a:spcBef>
                <a:spcPts val="0"/>
              </a:spcBef>
              <a:spcAft>
                <a:spcPts val="0"/>
              </a:spcAft>
              <a:buNone/>
            </a:pPr>
            <a:r>
              <a:t/>
            </a:r>
            <a:endParaRPr sz="2100">
              <a:highlight>
                <a:srgbClr val="FFFFFF"/>
              </a:highlight>
              <a:latin typeface="Catamaran"/>
              <a:ea typeface="Catamaran"/>
              <a:cs typeface="Catamaran"/>
              <a:sym typeface="Catamaran"/>
            </a:endParaRPr>
          </a:p>
          <a:p>
            <a:pPr indent="0" lvl="0" marL="0" rtl="0" algn="ctr">
              <a:spcBef>
                <a:spcPts val="0"/>
              </a:spcBef>
              <a:spcAft>
                <a:spcPts val="0"/>
              </a:spcAft>
              <a:buNone/>
            </a:pPr>
            <a:r>
              <a:rPr lang="en" sz="2100">
                <a:solidFill>
                  <a:schemeClr val="dk1"/>
                </a:solidFill>
                <a:latin typeface="Catamaran"/>
                <a:ea typeface="Catamaran"/>
                <a:cs typeface="Catamaran"/>
                <a:sym typeface="Catamaran"/>
              </a:rPr>
              <a:t>The mission of Midfield Elementary School’s comprehensive school counseling and guidance program is to provide a structured program of services that supports the goal that every student graduates high school through being educated in a safe and productive learning environment.  </a:t>
            </a:r>
            <a:endParaRPr sz="2100">
              <a:solidFill>
                <a:schemeClr val="dk1"/>
              </a:solidFill>
              <a:latin typeface="Catamaran"/>
              <a:ea typeface="Catamaran"/>
              <a:cs typeface="Catamaran"/>
              <a:sym typeface="Catamaran"/>
            </a:endParaRPr>
          </a:p>
          <a:p>
            <a:pPr indent="0" lvl="0" marL="0" rtl="0" algn="ctr">
              <a:spcBef>
                <a:spcPts val="0"/>
              </a:spcBef>
              <a:spcAft>
                <a:spcPts val="0"/>
              </a:spcAft>
              <a:buNone/>
            </a:pPr>
            <a:r>
              <a:t/>
            </a:r>
            <a:endParaRPr>
              <a:latin typeface="Catamaran"/>
              <a:ea typeface="Catamaran"/>
              <a:cs typeface="Catamaran"/>
              <a:sym typeface="Catamar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pSp>
        <p:nvGrpSpPr>
          <p:cNvPr id="327" name="Google Shape;327;p37"/>
          <p:cNvGrpSpPr/>
          <p:nvPr/>
        </p:nvGrpSpPr>
        <p:grpSpPr>
          <a:xfrm rot="-4477">
            <a:off x="1321935" y="965575"/>
            <a:ext cx="1874302" cy="1550373"/>
            <a:chOff x="1626000" y="605300"/>
            <a:chExt cx="4068375" cy="4132125"/>
          </a:xfrm>
        </p:grpSpPr>
        <p:sp>
          <p:nvSpPr>
            <p:cNvPr id="328" name="Google Shape;328;p37"/>
            <p:cNvSpPr/>
            <p:nvPr/>
          </p:nvSpPr>
          <p:spPr>
            <a:xfrm>
              <a:off x="1626000" y="605300"/>
              <a:ext cx="4068375" cy="4132125"/>
            </a:xfrm>
            <a:custGeom>
              <a:rect b="b" l="l" r="r" t="t"/>
              <a:pathLst>
                <a:path extrusionOk="0" h="165285" w="162735">
                  <a:moveTo>
                    <a:pt x="145650" y="0"/>
                  </a:moveTo>
                  <a:lnTo>
                    <a:pt x="0" y="19635"/>
                  </a:lnTo>
                  <a:lnTo>
                    <a:pt x="19583" y="165284"/>
                  </a:lnTo>
                  <a:lnTo>
                    <a:pt x="136368" y="149526"/>
                  </a:lnTo>
                  <a:lnTo>
                    <a:pt x="162734" y="126985"/>
                  </a:lnTo>
                  <a:lnTo>
                    <a:pt x="145650" y="0"/>
                  </a:lnTo>
                  <a:close/>
                </a:path>
              </a:pathLst>
            </a:custGeom>
            <a:solidFill>
              <a:srgbClr val="CFE2F3"/>
            </a:solidFill>
            <a:ln>
              <a:noFill/>
            </a:ln>
            <a:effectLst>
              <a:outerShdw blurRad="57150" rotWithShape="0" algn="bl" dir="5400000" dist="19050">
                <a:srgbClr val="666666">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7"/>
            <p:cNvSpPr/>
            <p:nvPr/>
          </p:nvSpPr>
          <p:spPr>
            <a:xfrm>
              <a:off x="5036475" y="3767150"/>
              <a:ext cx="657900" cy="576300"/>
            </a:xfrm>
            <a:custGeom>
              <a:rect b="b" l="l" r="r" t="t"/>
              <a:pathLst>
                <a:path extrusionOk="0" h="23052" w="26316">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CFE2F3"/>
            </a:solidFill>
            <a:ln>
              <a:noFill/>
            </a:ln>
            <a:effectLst>
              <a:outerShdw blurRad="57150" rotWithShape="0" algn="bl" dir="5400000" dist="19050">
                <a:srgbClr val="783F04">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0" name="Google Shape;330;p37"/>
          <p:cNvSpPr txBox="1"/>
          <p:nvPr>
            <p:ph idx="9" type="title"/>
          </p:nvPr>
        </p:nvSpPr>
        <p:spPr>
          <a:xfrm>
            <a:off x="1072050" y="378636"/>
            <a:ext cx="7353300" cy="6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rPr>
              <a:t>Annual Student OUTCOME GOALS</a:t>
            </a:r>
            <a:endParaRPr>
              <a:solidFill>
                <a:srgbClr val="FF0000"/>
              </a:solidFill>
            </a:endParaRPr>
          </a:p>
        </p:txBody>
      </p:sp>
      <p:sp>
        <p:nvSpPr>
          <p:cNvPr id="331" name="Google Shape;331;p37"/>
          <p:cNvSpPr txBox="1"/>
          <p:nvPr>
            <p:ph idx="1" type="subTitle"/>
          </p:nvPr>
        </p:nvSpPr>
        <p:spPr>
          <a:xfrm flipH="1">
            <a:off x="738525" y="2537125"/>
            <a:ext cx="3505200" cy="256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By the end of the 2020-2021 school year, 30% of students who were chronically absent will decrease absences by 3 days from 10 days of absence to 7 days of absence.</a:t>
            </a:r>
            <a:endParaRPr sz="1800"/>
          </a:p>
        </p:txBody>
      </p:sp>
      <p:sp>
        <p:nvSpPr>
          <p:cNvPr id="332" name="Google Shape;332;p37"/>
          <p:cNvSpPr txBox="1"/>
          <p:nvPr>
            <p:ph idx="3" type="subTitle"/>
          </p:nvPr>
        </p:nvSpPr>
        <p:spPr>
          <a:xfrm flipH="1">
            <a:off x="4673425" y="2460925"/>
            <a:ext cx="3894600" cy="18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800"/>
          </a:p>
          <a:p>
            <a:pPr indent="0" lvl="0" marL="0" rtl="0" algn="ctr">
              <a:spcBef>
                <a:spcPts val="0"/>
              </a:spcBef>
              <a:spcAft>
                <a:spcPts val="0"/>
              </a:spcAft>
              <a:buNone/>
            </a:pPr>
            <a:r>
              <a:rPr lang="en" sz="1800"/>
              <a:t>By the end of the 2020-2021 school year, 30 % of  students who scored level 1 or level 2 will increase overall testing level by one level from 1 to 2 or 2 to 3.</a:t>
            </a:r>
            <a:endParaRPr sz="1800"/>
          </a:p>
        </p:txBody>
      </p:sp>
      <p:sp>
        <p:nvSpPr>
          <p:cNvPr id="333" name="Google Shape;333;p37"/>
          <p:cNvSpPr/>
          <p:nvPr/>
        </p:nvSpPr>
        <p:spPr>
          <a:xfrm>
            <a:off x="6065473" y="980200"/>
            <a:ext cx="1767291" cy="1330238"/>
          </a:xfrm>
          <a:custGeom>
            <a:rect b="b" l="l" r="r" t="t"/>
            <a:pathLst>
              <a:path extrusionOk="0" h="207041" w="206399">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rgbClr val="CFE2F3"/>
          </a:solidFill>
          <a:ln>
            <a:noFill/>
          </a:ln>
          <a:effectLst>
            <a:outerShdw blurRad="57150" rotWithShape="0" algn="bl" dir="5400000" dist="19050">
              <a:srgbClr val="666666">
                <a:alpha val="2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7"/>
          <p:cNvSpPr txBox="1"/>
          <p:nvPr>
            <p:ph idx="7" type="title"/>
          </p:nvPr>
        </p:nvSpPr>
        <p:spPr>
          <a:xfrm rot="477286">
            <a:off x="6098312" y="1345573"/>
            <a:ext cx="1857776" cy="57768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0000FF"/>
                </a:solidFill>
              </a:rPr>
              <a:t>ELL</a:t>
            </a:r>
            <a:endParaRPr sz="4000">
              <a:solidFill>
                <a:srgbClr val="0000FF"/>
              </a:solidFill>
            </a:endParaRPr>
          </a:p>
        </p:txBody>
      </p:sp>
      <p:sp>
        <p:nvSpPr>
          <p:cNvPr id="335" name="Google Shape;335;p37"/>
          <p:cNvSpPr txBox="1"/>
          <p:nvPr>
            <p:ph idx="8" type="title"/>
          </p:nvPr>
        </p:nvSpPr>
        <p:spPr>
          <a:xfrm rot="-498742">
            <a:off x="918105" y="1284189"/>
            <a:ext cx="2373939" cy="913147"/>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rgbClr val="0000FF"/>
                </a:solidFill>
              </a:rPr>
              <a:t>Attendance</a:t>
            </a:r>
            <a:endParaRPr sz="2800">
              <a:solidFill>
                <a:srgbClr val="0000FF"/>
              </a:solidFill>
            </a:endParaRPr>
          </a:p>
        </p:txBody>
      </p:sp>
      <p:pic>
        <p:nvPicPr>
          <p:cNvPr id="336" name="Google Shape;336;p37"/>
          <p:cNvPicPr preferRelativeResize="0"/>
          <p:nvPr/>
        </p:nvPicPr>
        <p:blipFill rotWithShape="1">
          <a:blip r:embed="rId3">
            <a:alphaModFix/>
          </a:blip>
          <a:srcRect b="9790" l="32006" r="52023" t="19826"/>
          <a:stretch/>
        </p:blipFill>
        <p:spPr>
          <a:xfrm rot="5400000">
            <a:off x="8011437" y="3620811"/>
            <a:ext cx="690925" cy="2283952"/>
          </a:xfrm>
          <a:prstGeom prst="rect">
            <a:avLst/>
          </a:prstGeom>
          <a:noFill/>
          <a:ln>
            <a:noFill/>
          </a:ln>
        </p:spPr>
      </p:pic>
      <p:sp>
        <p:nvSpPr>
          <p:cNvPr id="337" name="Google Shape;337;p37">
            <a:hlinkClick action="ppaction://hlinkshowjump?jump=previousslide"/>
          </p:cNvPr>
          <p:cNvSpPr/>
          <p:nvPr/>
        </p:nvSpPr>
        <p:spPr>
          <a:xfrm rot="5400000">
            <a:off x="7440285" y="4768208"/>
            <a:ext cx="218547" cy="26723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7">
            <a:hlinkClick action="ppaction://hlinkshowjump?jump=nextslide"/>
          </p:cNvPr>
          <p:cNvSpPr/>
          <p:nvPr/>
        </p:nvSpPr>
        <p:spPr>
          <a:xfrm rot="-5400000">
            <a:off x="8596410" y="4768211"/>
            <a:ext cx="218547" cy="26723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38"/>
          <p:cNvPicPr preferRelativeResize="0"/>
          <p:nvPr/>
        </p:nvPicPr>
        <p:blipFill rotWithShape="1">
          <a:blip r:embed="rId3">
            <a:alphaModFix/>
          </a:blip>
          <a:srcRect b="0" l="0" r="0" t="10992"/>
          <a:stretch/>
        </p:blipFill>
        <p:spPr>
          <a:xfrm>
            <a:off x="4946175" y="758550"/>
            <a:ext cx="4264376" cy="4437526"/>
          </a:xfrm>
          <a:prstGeom prst="rect">
            <a:avLst/>
          </a:prstGeom>
          <a:noFill/>
          <a:ln>
            <a:noFill/>
          </a:ln>
        </p:spPr>
      </p:pic>
      <p:sp>
        <p:nvSpPr>
          <p:cNvPr id="344" name="Google Shape;344;p38"/>
          <p:cNvSpPr/>
          <p:nvPr/>
        </p:nvSpPr>
        <p:spPr>
          <a:xfrm>
            <a:off x="5238425" y="2890325"/>
            <a:ext cx="3746400" cy="1827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8"/>
          <p:cNvSpPr/>
          <p:nvPr/>
        </p:nvSpPr>
        <p:spPr>
          <a:xfrm>
            <a:off x="5388425" y="1299175"/>
            <a:ext cx="3496500" cy="3300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6" name="Google Shape;346;p38"/>
          <p:cNvPicPr preferRelativeResize="0"/>
          <p:nvPr/>
        </p:nvPicPr>
        <p:blipFill rotWithShape="1">
          <a:blip r:embed="rId4">
            <a:alphaModFix/>
          </a:blip>
          <a:srcRect b="-1397" l="-2980" r="2980" t="10056"/>
          <a:stretch/>
        </p:blipFill>
        <p:spPr>
          <a:xfrm>
            <a:off x="-670912" y="908075"/>
            <a:ext cx="5687626" cy="4767250"/>
          </a:xfrm>
          <a:prstGeom prst="rect">
            <a:avLst/>
          </a:prstGeom>
          <a:noFill/>
          <a:ln>
            <a:noFill/>
          </a:ln>
        </p:spPr>
      </p:pic>
      <p:sp>
        <p:nvSpPr>
          <p:cNvPr id="347" name="Google Shape;347;p38"/>
          <p:cNvSpPr/>
          <p:nvPr/>
        </p:nvSpPr>
        <p:spPr>
          <a:xfrm>
            <a:off x="718076" y="1218975"/>
            <a:ext cx="3011100" cy="182700"/>
          </a:xfrm>
          <a:prstGeom prst="rect">
            <a:avLst/>
          </a:pr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8"/>
          <p:cNvSpPr/>
          <p:nvPr/>
        </p:nvSpPr>
        <p:spPr>
          <a:xfrm>
            <a:off x="565675" y="3499325"/>
            <a:ext cx="3879600" cy="330000"/>
          </a:xfrm>
          <a:prstGeom prst="rect">
            <a:avLst/>
          </a:pr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8"/>
          <p:cNvSpPr txBox="1"/>
          <p:nvPr>
            <p:ph type="title"/>
          </p:nvPr>
        </p:nvSpPr>
        <p:spPr>
          <a:xfrm>
            <a:off x="950700" y="398023"/>
            <a:ext cx="70176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Student Mindsets and Behaviors</a:t>
            </a:r>
            <a:endParaRPr/>
          </a:p>
        </p:txBody>
      </p:sp>
      <p:sp>
        <p:nvSpPr>
          <p:cNvPr id="350" name="Google Shape;350;p38"/>
          <p:cNvSpPr txBox="1"/>
          <p:nvPr>
            <p:ph idx="2" type="title"/>
          </p:nvPr>
        </p:nvSpPr>
        <p:spPr>
          <a:xfrm>
            <a:off x="950706" y="1041311"/>
            <a:ext cx="2444400" cy="48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Mindset Standards</a:t>
            </a:r>
            <a:endParaRPr/>
          </a:p>
        </p:txBody>
      </p:sp>
      <p:sp>
        <p:nvSpPr>
          <p:cNvPr id="351" name="Google Shape;351;p38"/>
          <p:cNvSpPr txBox="1"/>
          <p:nvPr>
            <p:ph idx="1" type="subTitle"/>
          </p:nvPr>
        </p:nvSpPr>
        <p:spPr>
          <a:xfrm>
            <a:off x="369500" y="1458325"/>
            <a:ext cx="4155600" cy="1553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Self-confidence in ability to succeed</a:t>
            </a:r>
            <a:endParaRPr/>
          </a:p>
          <a:p>
            <a:pPr indent="-330200" lvl="0" marL="457200" rtl="0" algn="l">
              <a:spcBef>
                <a:spcPts val="0"/>
              </a:spcBef>
              <a:spcAft>
                <a:spcPts val="0"/>
              </a:spcAft>
              <a:buSzPts val="1600"/>
              <a:buChar char="➔"/>
            </a:pPr>
            <a:r>
              <a:rPr lang="en"/>
              <a:t>Sense of belonging in the school environment</a:t>
            </a:r>
            <a:endParaRPr/>
          </a:p>
          <a:p>
            <a:pPr indent="-330200" lvl="0" marL="457200" rtl="0" algn="l">
              <a:spcBef>
                <a:spcPts val="0"/>
              </a:spcBef>
              <a:spcAft>
                <a:spcPts val="0"/>
              </a:spcAft>
              <a:buSzPts val="1600"/>
              <a:buChar char="➔"/>
            </a:pPr>
            <a:r>
              <a:rPr lang="en"/>
              <a:t>Understanding that postsecondary education and lifelong learning are necessary for long-term career success</a:t>
            </a:r>
            <a:endParaRPr/>
          </a:p>
          <a:p>
            <a:pPr indent="-330200" lvl="0" marL="457200" rtl="0" algn="l">
              <a:spcBef>
                <a:spcPts val="0"/>
              </a:spcBef>
              <a:spcAft>
                <a:spcPts val="0"/>
              </a:spcAft>
              <a:buSzPts val="1600"/>
              <a:buChar char="➔"/>
            </a:pPr>
            <a:r>
              <a:rPr lang="en"/>
              <a:t>Positive attitude toward work and learning</a:t>
            </a:r>
            <a:endParaRPr/>
          </a:p>
        </p:txBody>
      </p:sp>
      <p:sp>
        <p:nvSpPr>
          <p:cNvPr id="352" name="Google Shape;352;p38"/>
          <p:cNvSpPr txBox="1"/>
          <p:nvPr>
            <p:ph idx="3" type="title"/>
          </p:nvPr>
        </p:nvSpPr>
        <p:spPr>
          <a:xfrm>
            <a:off x="5238275" y="1203375"/>
            <a:ext cx="3746400" cy="48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700"/>
              <a:t>Behavior Self Management Skills</a:t>
            </a:r>
            <a:endParaRPr sz="1700"/>
          </a:p>
        </p:txBody>
      </p:sp>
      <p:sp>
        <p:nvSpPr>
          <p:cNvPr id="353" name="Google Shape;353;p38"/>
          <p:cNvSpPr txBox="1"/>
          <p:nvPr>
            <p:ph idx="4" type="subTitle"/>
          </p:nvPr>
        </p:nvSpPr>
        <p:spPr>
          <a:xfrm>
            <a:off x="5238275" y="1620675"/>
            <a:ext cx="3746400" cy="1142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Demonstrate ability to assume responsibility</a:t>
            </a:r>
            <a:endParaRPr/>
          </a:p>
          <a:p>
            <a:pPr indent="-330200" lvl="0" marL="457200" rtl="0" algn="l">
              <a:spcBef>
                <a:spcPts val="0"/>
              </a:spcBef>
              <a:spcAft>
                <a:spcPts val="0"/>
              </a:spcAft>
              <a:buSzPts val="1600"/>
              <a:buChar char="➔"/>
            </a:pPr>
            <a:r>
              <a:rPr lang="en"/>
              <a:t>Demonstrate self-</a:t>
            </a:r>
            <a:r>
              <a:rPr lang="en"/>
              <a:t>discipline</a:t>
            </a:r>
            <a:r>
              <a:rPr lang="en"/>
              <a:t> and self-control</a:t>
            </a:r>
            <a:endParaRPr/>
          </a:p>
        </p:txBody>
      </p:sp>
      <p:sp>
        <p:nvSpPr>
          <p:cNvPr id="354" name="Google Shape;354;p38"/>
          <p:cNvSpPr txBox="1"/>
          <p:nvPr>
            <p:ph idx="5" type="title"/>
          </p:nvPr>
        </p:nvSpPr>
        <p:spPr>
          <a:xfrm>
            <a:off x="369525" y="3576125"/>
            <a:ext cx="4155600" cy="33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600"/>
              <a:t>Behavior Learning Strategies Standards</a:t>
            </a:r>
            <a:endParaRPr sz="1600"/>
          </a:p>
        </p:txBody>
      </p:sp>
      <p:sp>
        <p:nvSpPr>
          <p:cNvPr id="355" name="Google Shape;355;p38"/>
          <p:cNvSpPr txBox="1"/>
          <p:nvPr>
            <p:ph idx="6" type="subTitle"/>
          </p:nvPr>
        </p:nvSpPr>
        <p:spPr>
          <a:xfrm>
            <a:off x="499375" y="3753675"/>
            <a:ext cx="4012200" cy="1080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Demonstrate critical-thinking skills to make informed decisions</a:t>
            </a:r>
            <a:endParaRPr/>
          </a:p>
          <a:p>
            <a:pPr indent="-330200" lvl="0" marL="457200" rtl="0" algn="l">
              <a:spcBef>
                <a:spcPts val="0"/>
              </a:spcBef>
              <a:spcAft>
                <a:spcPts val="0"/>
              </a:spcAft>
              <a:buSzPts val="1600"/>
              <a:buChar char="➔"/>
            </a:pPr>
            <a:r>
              <a:rPr lang="en"/>
              <a:t>Identify long-and short-term academic, career and social/emotional goals</a:t>
            </a:r>
            <a:endParaRPr/>
          </a:p>
        </p:txBody>
      </p:sp>
      <p:sp>
        <p:nvSpPr>
          <p:cNvPr id="356" name="Google Shape;356;p38"/>
          <p:cNvSpPr txBox="1"/>
          <p:nvPr>
            <p:ph idx="7" type="title"/>
          </p:nvPr>
        </p:nvSpPr>
        <p:spPr>
          <a:xfrm>
            <a:off x="5162225" y="2734150"/>
            <a:ext cx="3746400" cy="48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Behavior Social Skills</a:t>
            </a:r>
            <a:endParaRPr/>
          </a:p>
        </p:txBody>
      </p:sp>
      <p:sp>
        <p:nvSpPr>
          <p:cNvPr id="357" name="Google Shape;357;p38"/>
          <p:cNvSpPr txBox="1"/>
          <p:nvPr>
            <p:ph idx="8" type="subTitle"/>
          </p:nvPr>
        </p:nvSpPr>
        <p:spPr>
          <a:xfrm>
            <a:off x="5162075" y="3191650"/>
            <a:ext cx="3879600" cy="1373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Use effective oral and written communication skills and listening skill</a:t>
            </a:r>
            <a:endParaRPr/>
          </a:p>
          <a:p>
            <a:pPr indent="-330200" lvl="0" marL="457200" rtl="0" algn="l">
              <a:spcBef>
                <a:spcPts val="0"/>
              </a:spcBef>
              <a:spcAft>
                <a:spcPts val="0"/>
              </a:spcAft>
              <a:buSzPts val="1600"/>
              <a:buChar char="➔"/>
            </a:pPr>
            <a:r>
              <a:rPr lang="en"/>
              <a:t>Create Positive and supportive relationships with </a:t>
            </a:r>
            <a:r>
              <a:rPr lang="en"/>
              <a:t>other</a:t>
            </a:r>
            <a:r>
              <a:rPr lang="en"/>
              <a:t> students </a:t>
            </a:r>
            <a:endParaRPr/>
          </a:p>
        </p:txBody>
      </p:sp>
      <p:pic>
        <p:nvPicPr>
          <p:cNvPr id="358" name="Google Shape;358;p38"/>
          <p:cNvPicPr preferRelativeResize="0"/>
          <p:nvPr/>
        </p:nvPicPr>
        <p:blipFill rotWithShape="1">
          <a:blip r:embed="rId5">
            <a:alphaModFix/>
          </a:blip>
          <a:srcRect b="9790" l="32006" r="52023" t="19826"/>
          <a:stretch/>
        </p:blipFill>
        <p:spPr>
          <a:xfrm rot="5400000">
            <a:off x="8011437" y="3620811"/>
            <a:ext cx="690925" cy="2283952"/>
          </a:xfrm>
          <a:prstGeom prst="rect">
            <a:avLst/>
          </a:prstGeom>
          <a:noFill/>
          <a:ln>
            <a:noFill/>
          </a:ln>
        </p:spPr>
      </p:pic>
      <p:sp>
        <p:nvSpPr>
          <p:cNvPr id="359" name="Google Shape;359;p38">
            <a:hlinkClick action="ppaction://hlinkshowjump?jump=nextslide"/>
          </p:cNvPr>
          <p:cNvSpPr/>
          <p:nvPr/>
        </p:nvSpPr>
        <p:spPr>
          <a:xfrm rot="-5400000">
            <a:off x="8596410" y="4768211"/>
            <a:ext cx="218547" cy="26723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8">
            <a:hlinkClick action="ppaction://hlinkshowjump?jump=previousslide"/>
          </p:cNvPr>
          <p:cNvSpPr/>
          <p:nvPr/>
        </p:nvSpPr>
        <p:spPr>
          <a:xfrm rot="5400000">
            <a:off x="7440285" y="4768208"/>
            <a:ext cx="218547" cy="26723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1000"/>
                                        <p:tgtEl>
                                          <p:spTgt spid="34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1000"/>
                                        <p:tgtEl>
                                          <p:spTgt spid="3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1000"/>
                                        <p:tgtEl>
                                          <p:spTgt spid="3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1000"/>
                                        <p:tgtEl>
                                          <p:spTgt spid="3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1000"/>
                                        <p:tgtEl>
                                          <p:spTgt spid="3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1000"/>
                                        <p:tgtEl>
                                          <p:spTgt spid="3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1000"/>
                                        <p:tgtEl>
                                          <p:spTgt spid="3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1000"/>
                                        <p:tgtEl>
                                          <p:spTgt spid="3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1000"/>
                                        <p:tgtEl>
                                          <p:spTgt spid="3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1000"/>
                                        <p:tgtEl>
                                          <p:spTgt spid="34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1000"/>
                                        <p:tgtEl>
                                          <p:spTgt spid="35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1000"/>
                                        <p:tgtEl>
                                          <p:spTgt spid="3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1000"/>
                                        <p:tgtEl>
                                          <p:spTgt spid="3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1000"/>
                                        <p:tgtEl>
                                          <p:spTgt spid="35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9"/>
          <p:cNvSpPr txBox="1"/>
          <p:nvPr>
            <p:ph type="title"/>
          </p:nvPr>
        </p:nvSpPr>
        <p:spPr>
          <a:xfrm>
            <a:off x="648975" y="1430975"/>
            <a:ext cx="18804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1900"/>
              <a:t>Direct/Indirect </a:t>
            </a:r>
            <a:r>
              <a:rPr lang="en" sz="6000"/>
              <a:t>80%</a:t>
            </a:r>
            <a:endParaRPr sz="6000"/>
          </a:p>
        </p:txBody>
      </p:sp>
      <p:sp>
        <p:nvSpPr>
          <p:cNvPr id="366" name="Google Shape;366;p39"/>
          <p:cNvSpPr/>
          <p:nvPr/>
        </p:nvSpPr>
        <p:spPr>
          <a:xfrm>
            <a:off x="712625" y="4736314"/>
            <a:ext cx="1661502" cy="62025"/>
          </a:xfrm>
          <a:custGeom>
            <a:rect b="b" l="l" r="r" t="t"/>
            <a:pathLst>
              <a:path extrusionOk="0" h="1171" w="24688">
                <a:moveTo>
                  <a:pt x="0" y="1171"/>
                </a:moveTo>
                <a:cubicBezTo>
                  <a:pt x="7986" y="-827"/>
                  <a:pt x="16459" y="344"/>
                  <a:pt x="24688" y="561"/>
                </a:cubicBezTo>
              </a:path>
            </a:pathLst>
          </a:custGeom>
          <a:noFill/>
          <a:ln cap="flat" cmpd="sng" w="28575">
            <a:solidFill>
              <a:srgbClr val="E06666"/>
            </a:solidFill>
            <a:prstDash val="solid"/>
            <a:round/>
            <a:headEnd len="med" w="med" type="none"/>
            <a:tailEnd len="med" w="med" type="none"/>
          </a:ln>
        </p:spPr>
      </p:sp>
      <p:pic>
        <p:nvPicPr>
          <p:cNvPr id="367" name="Google Shape;367;p39"/>
          <p:cNvPicPr preferRelativeResize="0"/>
          <p:nvPr/>
        </p:nvPicPr>
        <p:blipFill rotWithShape="1">
          <a:blip r:embed="rId3">
            <a:alphaModFix/>
          </a:blip>
          <a:srcRect b="9790" l="32006" r="52023" t="19826"/>
          <a:stretch/>
        </p:blipFill>
        <p:spPr>
          <a:xfrm rot="5400000">
            <a:off x="8304487" y="3732486"/>
            <a:ext cx="690925" cy="2283952"/>
          </a:xfrm>
          <a:prstGeom prst="rect">
            <a:avLst/>
          </a:prstGeom>
          <a:noFill/>
          <a:ln>
            <a:noFill/>
          </a:ln>
        </p:spPr>
      </p:pic>
      <p:sp>
        <p:nvSpPr>
          <p:cNvPr id="368" name="Google Shape;368;p39">
            <a:hlinkClick action="ppaction://hlinkshowjump?jump=nextslide"/>
          </p:cNvPr>
          <p:cNvSpPr/>
          <p:nvPr/>
        </p:nvSpPr>
        <p:spPr>
          <a:xfrm rot="-5400000">
            <a:off x="8596410" y="4768211"/>
            <a:ext cx="218547" cy="26723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9">
            <a:hlinkClick action="ppaction://hlinkshowjump?jump=previousslide"/>
          </p:cNvPr>
          <p:cNvSpPr/>
          <p:nvPr/>
        </p:nvSpPr>
        <p:spPr>
          <a:xfrm rot="5400000">
            <a:off x="7973685" y="4768208"/>
            <a:ext cx="218547" cy="26723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9"/>
          <p:cNvSpPr txBox="1"/>
          <p:nvPr>
            <p:ph idx="1" type="subTitle"/>
          </p:nvPr>
        </p:nvSpPr>
        <p:spPr>
          <a:xfrm>
            <a:off x="2920350" y="713975"/>
            <a:ext cx="3788700" cy="17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Comic Sans MS"/>
              <a:ea typeface="Comic Sans MS"/>
              <a:cs typeface="Comic Sans MS"/>
              <a:sym typeface="Comic Sans MS"/>
            </a:endParaRPr>
          </a:p>
          <a:p>
            <a:pPr indent="-311150" lvl="0" marL="457200" rtl="0" algn="l">
              <a:spcBef>
                <a:spcPts val="0"/>
              </a:spcBef>
              <a:spcAft>
                <a:spcPts val="0"/>
              </a:spcAft>
              <a:buSzPts val="1300"/>
              <a:buFont typeface="Comic Sans MS"/>
              <a:buChar char="●"/>
            </a:pPr>
            <a:r>
              <a:rPr lang="en" sz="1300">
                <a:latin typeface="Comic Sans MS"/>
                <a:ea typeface="Comic Sans MS"/>
                <a:cs typeface="Comic Sans MS"/>
                <a:sym typeface="Comic Sans MS"/>
              </a:rPr>
              <a:t>School Guidance Curriculum-provides guidance lessons to all students</a:t>
            </a:r>
            <a:endParaRPr sz="1300">
              <a:latin typeface="Comic Sans MS"/>
              <a:ea typeface="Comic Sans MS"/>
              <a:cs typeface="Comic Sans MS"/>
              <a:sym typeface="Comic Sans MS"/>
            </a:endParaRPr>
          </a:p>
          <a:p>
            <a:pPr indent="-311150" lvl="0" marL="457200" rtl="0" algn="l">
              <a:spcBef>
                <a:spcPts val="0"/>
              </a:spcBef>
              <a:spcAft>
                <a:spcPts val="0"/>
              </a:spcAft>
              <a:buSzPts val="1300"/>
              <a:buFont typeface="Comic Sans MS"/>
              <a:buChar char="●"/>
            </a:pPr>
            <a:r>
              <a:rPr lang="en" sz="1300">
                <a:latin typeface="Comic Sans MS"/>
                <a:ea typeface="Comic Sans MS"/>
                <a:cs typeface="Comic Sans MS"/>
                <a:sym typeface="Comic Sans MS"/>
              </a:rPr>
              <a:t>Individual Student Planning-assists students in planning, monitoring, and managing their personal career planning</a:t>
            </a:r>
            <a:endParaRPr sz="1300">
              <a:latin typeface="Comic Sans MS"/>
              <a:ea typeface="Comic Sans MS"/>
              <a:cs typeface="Comic Sans MS"/>
              <a:sym typeface="Comic Sans MS"/>
            </a:endParaRPr>
          </a:p>
          <a:p>
            <a:pPr indent="-311150" lvl="0" marL="457200" rtl="0" algn="l">
              <a:spcBef>
                <a:spcPts val="0"/>
              </a:spcBef>
              <a:spcAft>
                <a:spcPts val="0"/>
              </a:spcAft>
              <a:buSzPts val="1300"/>
              <a:buFont typeface="Comic Sans MS"/>
              <a:buChar char="●"/>
            </a:pPr>
            <a:r>
              <a:rPr lang="en" sz="1300">
                <a:latin typeface="Comic Sans MS"/>
                <a:ea typeface="Comic Sans MS"/>
                <a:cs typeface="Comic Sans MS"/>
                <a:sym typeface="Comic Sans MS"/>
              </a:rPr>
              <a:t>Responsive Services-addressed the immediate concerns of students</a:t>
            </a:r>
            <a:endParaRPr sz="1300">
              <a:latin typeface="Comic Sans MS"/>
              <a:ea typeface="Comic Sans MS"/>
              <a:cs typeface="Comic Sans MS"/>
              <a:sym typeface="Comic Sans MS"/>
            </a:endParaRPr>
          </a:p>
          <a:p>
            <a:pPr indent="-311150" lvl="0" marL="457200" rtl="0" algn="l">
              <a:spcBef>
                <a:spcPts val="0"/>
              </a:spcBef>
              <a:spcAft>
                <a:spcPts val="0"/>
              </a:spcAft>
              <a:buSzPts val="1300"/>
              <a:buFont typeface="Comic Sans MS"/>
              <a:buChar char="●"/>
            </a:pPr>
            <a:r>
              <a:rPr lang="en" sz="1300">
                <a:latin typeface="Comic Sans MS"/>
                <a:ea typeface="Comic Sans MS"/>
                <a:cs typeface="Comic Sans MS"/>
                <a:sym typeface="Comic Sans MS"/>
              </a:rPr>
              <a:t>System</a:t>
            </a:r>
            <a:r>
              <a:rPr lang="en" sz="1300">
                <a:latin typeface="Comic Sans MS"/>
                <a:ea typeface="Comic Sans MS"/>
                <a:cs typeface="Comic Sans MS"/>
                <a:sym typeface="Comic Sans MS"/>
              </a:rPr>
              <a:t> Support- includes program, staff, and school support activities and services</a:t>
            </a:r>
            <a:endParaRPr sz="1300">
              <a:latin typeface="Comic Sans MS"/>
              <a:ea typeface="Comic Sans MS"/>
              <a:cs typeface="Comic Sans MS"/>
              <a:sym typeface="Comic Sans MS"/>
            </a:endParaRPr>
          </a:p>
        </p:txBody>
      </p:sp>
      <p:sp>
        <p:nvSpPr>
          <p:cNvPr id="371" name="Google Shape;371;p39"/>
          <p:cNvSpPr txBox="1"/>
          <p:nvPr>
            <p:ph idx="2" type="subTitle"/>
          </p:nvPr>
        </p:nvSpPr>
        <p:spPr>
          <a:xfrm>
            <a:off x="2873126" y="2893000"/>
            <a:ext cx="3690300" cy="741000"/>
          </a:xfrm>
          <a:prstGeom prst="rect">
            <a:avLst/>
          </a:prstGeom>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mic Sans MS"/>
              <a:buChar char="●"/>
            </a:pPr>
            <a:r>
              <a:rPr lang="en" sz="1400">
                <a:latin typeface="Comic Sans MS"/>
                <a:ea typeface="Comic Sans MS"/>
                <a:cs typeface="Comic Sans MS"/>
                <a:sym typeface="Comic Sans MS"/>
              </a:rPr>
              <a:t>Program evaluation, planning, and advertising</a:t>
            </a:r>
            <a:endParaRPr sz="2400">
              <a:latin typeface="Comic Sans MS"/>
              <a:ea typeface="Comic Sans MS"/>
              <a:cs typeface="Comic Sans MS"/>
              <a:sym typeface="Comic Sans MS"/>
            </a:endParaRPr>
          </a:p>
        </p:txBody>
      </p:sp>
      <p:sp>
        <p:nvSpPr>
          <p:cNvPr id="372" name="Google Shape;372;p39"/>
          <p:cNvSpPr txBox="1"/>
          <p:nvPr>
            <p:ph idx="3" type="title"/>
          </p:nvPr>
        </p:nvSpPr>
        <p:spPr>
          <a:xfrm>
            <a:off x="648975" y="2475725"/>
            <a:ext cx="1880400" cy="76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0" lang="en" sz="1600"/>
              <a:t>Program Planning</a:t>
            </a:r>
            <a:endParaRPr/>
          </a:p>
          <a:p>
            <a:pPr indent="0" lvl="0" marL="0" rtl="0" algn="ctr">
              <a:spcBef>
                <a:spcPts val="0"/>
              </a:spcBef>
              <a:spcAft>
                <a:spcPts val="0"/>
              </a:spcAft>
              <a:buNone/>
            </a:pPr>
            <a:r>
              <a:rPr lang="en" sz="6000"/>
              <a:t>15</a:t>
            </a:r>
            <a:r>
              <a:rPr lang="en" sz="6000"/>
              <a:t>%</a:t>
            </a:r>
            <a:endParaRPr sz="6000"/>
          </a:p>
        </p:txBody>
      </p:sp>
      <p:sp>
        <p:nvSpPr>
          <p:cNvPr id="373" name="Google Shape;373;p39"/>
          <p:cNvSpPr txBox="1"/>
          <p:nvPr>
            <p:ph idx="4" type="subTitle"/>
          </p:nvPr>
        </p:nvSpPr>
        <p:spPr>
          <a:xfrm>
            <a:off x="2910400" y="4009500"/>
            <a:ext cx="3222300" cy="1286700"/>
          </a:xfrm>
          <a:prstGeom prst="rect">
            <a:avLst/>
          </a:prstGeom>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Comic Sans MS"/>
              <a:buChar char="●"/>
            </a:pPr>
            <a:r>
              <a:rPr lang="en" sz="1200">
                <a:latin typeface="Comic Sans MS"/>
                <a:ea typeface="Comic Sans MS"/>
                <a:cs typeface="Comic Sans MS"/>
                <a:sym typeface="Comic Sans MS"/>
              </a:rPr>
              <a:t>Fair share responsibilities are tasks that do not fall within any specific job description but are necessary for the operation of a school. These duties are shared among all faculty and staff members.</a:t>
            </a:r>
            <a:endParaRPr sz="1200">
              <a:latin typeface="Comic Sans MS"/>
              <a:ea typeface="Comic Sans MS"/>
              <a:cs typeface="Comic Sans MS"/>
              <a:sym typeface="Comic Sans MS"/>
            </a:endParaRPr>
          </a:p>
          <a:p>
            <a:pPr indent="0" lvl="0" marL="0" rtl="0" algn="l">
              <a:spcBef>
                <a:spcPts val="0"/>
              </a:spcBef>
              <a:spcAft>
                <a:spcPts val="0"/>
              </a:spcAft>
              <a:buNone/>
            </a:pPr>
            <a:r>
              <a:t/>
            </a:r>
            <a:endParaRPr/>
          </a:p>
        </p:txBody>
      </p:sp>
      <p:sp>
        <p:nvSpPr>
          <p:cNvPr id="374" name="Google Shape;374;p39"/>
          <p:cNvSpPr txBox="1"/>
          <p:nvPr>
            <p:ph idx="5" type="title"/>
          </p:nvPr>
        </p:nvSpPr>
        <p:spPr>
          <a:xfrm>
            <a:off x="651675" y="3857100"/>
            <a:ext cx="1953900" cy="94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1400"/>
              <a:t>Non-Counseling Duties</a:t>
            </a:r>
            <a:endParaRPr sz="7000"/>
          </a:p>
          <a:p>
            <a:pPr indent="0" lvl="0" marL="0" rtl="0" algn="ctr">
              <a:spcBef>
                <a:spcPts val="0"/>
              </a:spcBef>
              <a:spcAft>
                <a:spcPts val="0"/>
              </a:spcAft>
              <a:buNone/>
            </a:pPr>
            <a:r>
              <a:rPr lang="en" sz="6000"/>
              <a:t>5</a:t>
            </a:r>
            <a:r>
              <a:rPr lang="en" sz="6000"/>
              <a:t>%</a:t>
            </a:r>
            <a:endParaRPr sz="6000"/>
          </a:p>
        </p:txBody>
      </p:sp>
      <p:sp>
        <p:nvSpPr>
          <p:cNvPr id="375" name="Google Shape;375;p39"/>
          <p:cNvSpPr/>
          <p:nvPr/>
        </p:nvSpPr>
        <p:spPr>
          <a:xfrm>
            <a:off x="727875" y="2060289"/>
            <a:ext cx="1661502" cy="62025"/>
          </a:xfrm>
          <a:custGeom>
            <a:rect b="b" l="l" r="r" t="t"/>
            <a:pathLst>
              <a:path extrusionOk="0" h="1171" w="24688">
                <a:moveTo>
                  <a:pt x="0" y="1171"/>
                </a:moveTo>
                <a:cubicBezTo>
                  <a:pt x="7986" y="-827"/>
                  <a:pt x="16459" y="344"/>
                  <a:pt x="24688" y="561"/>
                </a:cubicBezTo>
              </a:path>
            </a:pathLst>
          </a:custGeom>
          <a:noFill/>
          <a:ln cap="flat" cmpd="sng" w="28575">
            <a:solidFill>
              <a:srgbClr val="E06666"/>
            </a:solidFill>
            <a:prstDash val="solid"/>
            <a:round/>
            <a:headEnd len="med" w="med" type="none"/>
            <a:tailEnd len="med" w="med" type="none"/>
          </a:ln>
        </p:spPr>
      </p:sp>
      <p:sp>
        <p:nvSpPr>
          <p:cNvPr id="376" name="Google Shape;376;p39"/>
          <p:cNvSpPr/>
          <p:nvPr/>
        </p:nvSpPr>
        <p:spPr>
          <a:xfrm rot="10800000">
            <a:off x="727875" y="3252989"/>
            <a:ext cx="1661502" cy="62025"/>
          </a:xfrm>
          <a:custGeom>
            <a:rect b="b" l="l" r="r" t="t"/>
            <a:pathLst>
              <a:path extrusionOk="0" h="1171" w="24688">
                <a:moveTo>
                  <a:pt x="0" y="1171"/>
                </a:moveTo>
                <a:cubicBezTo>
                  <a:pt x="7986" y="-827"/>
                  <a:pt x="16459" y="344"/>
                  <a:pt x="24688" y="561"/>
                </a:cubicBezTo>
              </a:path>
            </a:pathLst>
          </a:custGeom>
          <a:noFill/>
          <a:ln cap="flat" cmpd="sng" w="28575">
            <a:solidFill>
              <a:srgbClr val="E06666"/>
            </a:solidFill>
            <a:prstDash val="solid"/>
            <a:round/>
            <a:headEnd len="med" w="med" type="none"/>
            <a:tailEnd len="med" w="med" type="none"/>
          </a:ln>
        </p:spPr>
      </p:sp>
      <p:sp>
        <p:nvSpPr>
          <p:cNvPr id="377" name="Google Shape;377;p39"/>
          <p:cNvSpPr/>
          <p:nvPr/>
        </p:nvSpPr>
        <p:spPr>
          <a:xfrm rot="-5400000">
            <a:off x="2549407" y="1595887"/>
            <a:ext cx="278231" cy="34022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9"/>
          <p:cNvSpPr/>
          <p:nvPr/>
        </p:nvSpPr>
        <p:spPr>
          <a:xfrm rot="-5400000">
            <a:off x="2549407" y="2940987"/>
            <a:ext cx="278231" cy="34022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9"/>
          <p:cNvSpPr/>
          <p:nvPr/>
        </p:nvSpPr>
        <p:spPr>
          <a:xfrm rot="-5400000">
            <a:off x="2549407" y="4133687"/>
            <a:ext cx="278231" cy="34022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9"/>
          <p:cNvSpPr txBox="1"/>
          <p:nvPr>
            <p:ph type="title"/>
          </p:nvPr>
        </p:nvSpPr>
        <p:spPr>
          <a:xfrm rot="260995">
            <a:off x="2093716" y="109996"/>
            <a:ext cx="3702164" cy="572555"/>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t>Use of Time</a:t>
            </a:r>
            <a:endParaRPr sz="3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1000"/>
                                        <p:tgtEl>
                                          <p:spTgt spid="366"/>
                                        </p:tgtEl>
                                        <p:attrNameLst>
                                          <p:attrName>ppt_w</p:attrName>
                                        </p:attrNameLst>
                                      </p:cBhvr>
                                      <p:tavLst>
                                        <p:tav fmla="" tm="0">
                                          <p:val>
                                            <p:strVal val="0"/>
                                          </p:val>
                                        </p:tav>
                                        <p:tav fmla="" tm="100000">
                                          <p:val>
                                            <p:strVal val="#ppt_w"/>
                                          </p:val>
                                        </p:tav>
                                      </p:tavLst>
                                    </p:anim>
                                    <p:anim calcmode="lin" valueType="num">
                                      <p:cBhvr additive="base">
                                        <p:cTn dur="1000"/>
                                        <p:tgtEl>
                                          <p:spTgt spid="36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1000"/>
                                        <p:tgtEl>
                                          <p:spTgt spid="375"/>
                                        </p:tgtEl>
                                        <p:attrNameLst>
                                          <p:attrName>ppt_w</p:attrName>
                                        </p:attrNameLst>
                                      </p:cBhvr>
                                      <p:tavLst>
                                        <p:tav fmla="" tm="0">
                                          <p:val>
                                            <p:strVal val="0"/>
                                          </p:val>
                                        </p:tav>
                                        <p:tav fmla="" tm="100000">
                                          <p:val>
                                            <p:strVal val="#ppt_w"/>
                                          </p:val>
                                        </p:tav>
                                      </p:tavLst>
                                    </p:anim>
                                    <p:anim calcmode="lin" valueType="num">
                                      <p:cBhvr additive="base">
                                        <p:cTn dur="1000"/>
                                        <p:tgtEl>
                                          <p:spTgt spid="37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1000"/>
                                        <p:tgtEl>
                                          <p:spTgt spid="376"/>
                                        </p:tgtEl>
                                        <p:attrNameLst>
                                          <p:attrName>ppt_w</p:attrName>
                                        </p:attrNameLst>
                                      </p:cBhvr>
                                      <p:tavLst>
                                        <p:tav fmla="" tm="0">
                                          <p:val>
                                            <p:strVal val="0"/>
                                          </p:val>
                                        </p:tav>
                                        <p:tav fmla="" tm="100000">
                                          <p:val>
                                            <p:strVal val="#ppt_w"/>
                                          </p:val>
                                        </p:tav>
                                      </p:tavLst>
                                    </p:anim>
                                    <p:anim calcmode="lin" valueType="num">
                                      <p:cBhvr additive="base">
                                        <p:cTn dur="1000"/>
                                        <p:tgtEl>
                                          <p:spTgt spid="37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0"/>
          <p:cNvSpPr txBox="1"/>
          <p:nvPr>
            <p:ph type="title"/>
          </p:nvPr>
        </p:nvSpPr>
        <p:spPr>
          <a:xfrm>
            <a:off x="2434800" y="487775"/>
            <a:ext cx="18969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600"/>
              <a:t>ACE</a:t>
            </a:r>
            <a:endParaRPr sz="4600"/>
          </a:p>
        </p:txBody>
      </p:sp>
      <p:pic>
        <p:nvPicPr>
          <p:cNvPr id="386" name="Google Shape;386;p40"/>
          <p:cNvPicPr preferRelativeResize="0"/>
          <p:nvPr/>
        </p:nvPicPr>
        <p:blipFill>
          <a:blip r:embed="rId3">
            <a:alphaModFix/>
          </a:blip>
          <a:stretch>
            <a:fillRect/>
          </a:stretch>
        </p:blipFill>
        <p:spPr>
          <a:xfrm>
            <a:off x="155475" y="421775"/>
            <a:ext cx="477207" cy="486301"/>
          </a:xfrm>
          <a:prstGeom prst="rect">
            <a:avLst/>
          </a:prstGeom>
          <a:noFill/>
          <a:ln>
            <a:noFill/>
          </a:ln>
        </p:spPr>
      </p:pic>
      <p:pic>
        <p:nvPicPr>
          <p:cNvPr id="387" name="Google Shape;387;p40"/>
          <p:cNvPicPr preferRelativeResize="0"/>
          <p:nvPr/>
        </p:nvPicPr>
        <p:blipFill rotWithShape="1">
          <a:blip r:embed="rId4">
            <a:alphaModFix/>
          </a:blip>
          <a:srcRect b="26245" l="0" r="0" t="26250"/>
          <a:stretch/>
        </p:blipFill>
        <p:spPr>
          <a:xfrm>
            <a:off x="140875" y="3143225"/>
            <a:ext cx="2666927" cy="1889465"/>
          </a:xfrm>
          <a:prstGeom prst="rect">
            <a:avLst/>
          </a:prstGeom>
          <a:noFill/>
          <a:ln cap="flat" cmpd="sng" w="76200">
            <a:solidFill>
              <a:schemeClr val="lt1"/>
            </a:solidFill>
            <a:prstDash val="solid"/>
            <a:round/>
            <a:headEnd len="sm" w="sm" type="none"/>
            <a:tailEnd len="sm" w="sm" type="none"/>
          </a:ln>
        </p:spPr>
      </p:pic>
      <p:pic>
        <p:nvPicPr>
          <p:cNvPr id="388" name="Google Shape;388;p40"/>
          <p:cNvPicPr preferRelativeResize="0"/>
          <p:nvPr/>
        </p:nvPicPr>
        <p:blipFill rotWithShape="1">
          <a:blip r:embed="rId5">
            <a:alphaModFix/>
          </a:blip>
          <a:srcRect b="14487" l="0" r="0" t="14494"/>
          <a:stretch/>
        </p:blipFill>
        <p:spPr>
          <a:xfrm>
            <a:off x="140875" y="1064975"/>
            <a:ext cx="2666930" cy="1788152"/>
          </a:xfrm>
          <a:prstGeom prst="rect">
            <a:avLst/>
          </a:prstGeom>
          <a:noFill/>
          <a:ln cap="flat" cmpd="sng" w="76200">
            <a:solidFill>
              <a:schemeClr val="lt1"/>
            </a:solidFill>
            <a:prstDash val="solid"/>
            <a:round/>
            <a:headEnd len="sm" w="sm" type="none"/>
            <a:tailEnd len="sm" w="sm" type="none"/>
          </a:ln>
        </p:spPr>
      </p:pic>
      <p:pic>
        <p:nvPicPr>
          <p:cNvPr id="389" name="Google Shape;389;p40"/>
          <p:cNvPicPr preferRelativeResize="0"/>
          <p:nvPr/>
        </p:nvPicPr>
        <p:blipFill>
          <a:blip r:embed="rId6">
            <a:alphaModFix/>
          </a:blip>
          <a:stretch>
            <a:fillRect/>
          </a:stretch>
        </p:blipFill>
        <p:spPr>
          <a:xfrm>
            <a:off x="997273" y="833399"/>
            <a:ext cx="533630" cy="543000"/>
          </a:xfrm>
          <a:prstGeom prst="rect">
            <a:avLst/>
          </a:prstGeom>
          <a:noFill/>
          <a:ln>
            <a:noFill/>
          </a:ln>
        </p:spPr>
      </p:pic>
      <p:pic>
        <p:nvPicPr>
          <p:cNvPr id="390" name="Google Shape;390;p40"/>
          <p:cNvPicPr preferRelativeResize="0"/>
          <p:nvPr/>
        </p:nvPicPr>
        <p:blipFill>
          <a:blip r:embed="rId6">
            <a:alphaModFix/>
          </a:blip>
          <a:stretch>
            <a:fillRect/>
          </a:stretch>
        </p:blipFill>
        <p:spPr>
          <a:xfrm>
            <a:off x="1378273" y="3010024"/>
            <a:ext cx="533630" cy="543000"/>
          </a:xfrm>
          <a:prstGeom prst="rect">
            <a:avLst/>
          </a:prstGeom>
          <a:noFill/>
          <a:ln>
            <a:noFill/>
          </a:ln>
        </p:spPr>
      </p:pic>
      <p:pic>
        <p:nvPicPr>
          <p:cNvPr id="391" name="Google Shape;391;p40"/>
          <p:cNvPicPr preferRelativeResize="0"/>
          <p:nvPr/>
        </p:nvPicPr>
        <p:blipFill rotWithShape="1">
          <a:blip r:embed="rId7">
            <a:alphaModFix/>
          </a:blip>
          <a:srcRect b="9790" l="32006" r="52023" t="19826"/>
          <a:stretch/>
        </p:blipFill>
        <p:spPr>
          <a:xfrm rot="5400000">
            <a:off x="8304487" y="3732486"/>
            <a:ext cx="690925" cy="2283952"/>
          </a:xfrm>
          <a:prstGeom prst="rect">
            <a:avLst/>
          </a:prstGeom>
          <a:noFill/>
          <a:ln>
            <a:noFill/>
          </a:ln>
        </p:spPr>
      </p:pic>
      <p:sp>
        <p:nvSpPr>
          <p:cNvPr id="392" name="Google Shape;392;p40">
            <a:hlinkClick action="ppaction://hlinkshowjump?jump=nextslide"/>
          </p:cNvPr>
          <p:cNvSpPr/>
          <p:nvPr/>
        </p:nvSpPr>
        <p:spPr>
          <a:xfrm rot="-5400000">
            <a:off x="8596410" y="4768211"/>
            <a:ext cx="218547" cy="26723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0">
            <a:hlinkClick action="ppaction://hlinkshowjump?jump=previousslide"/>
          </p:cNvPr>
          <p:cNvSpPr/>
          <p:nvPr/>
        </p:nvSpPr>
        <p:spPr>
          <a:xfrm rot="5400000">
            <a:off x="7973685" y="4768208"/>
            <a:ext cx="218547" cy="26723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4" name="Google Shape;394;p40"/>
          <p:cNvPicPr preferRelativeResize="0"/>
          <p:nvPr/>
        </p:nvPicPr>
        <p:blipFill rotWithShape="1">
          <a:blip r:embed="rId8">
            <a:alphaModFix/>
          </a:blip>
          <a:srcRect b="25324" l="0" r="0" t="25329"/>
          <a:stretch/>
        </p:blipFill>
        <p:spPr>
          <a:xfrm>
            <a:off x="3030725" y="3142049"/>
            <a:ext cx="2526527" cy="1790002"/>
          </a:xfrm>
          <a:prstGeom prst="rect">
            <a:avLst/>
          </a:prstGeom>
          <a:noFill/>
          <a:ln cap="flat" cmpd="sng" w="76200">
            <a:solidFill>
              <a:schemeClr val="lt1"/>
            </a:solidFill>
            <a:prstDash val="solid"/>
            <a:round/>
            <a:headEnd len="sm" w="sm" type="none"/>
            <a:tailEnd len="sm" w="sm" type="none"/>
          </a:ln>
        </p:spPr>
      </p:pic>
      <p:pic>
        <p:nvPicPr>
          <p:cNvPr id="395" name="Google Shape;395;p40"/>
          <p:cNvPicPr preferRelativeResize="0"/>
          <p:nvPr/>
        </p:nvPicPr>
        <p:blipFill rotWithShape="1">
          <a:blip r:embed="rId9">
            <a:alphaModFix/>
          </a:blip>
          <a:srcRect b="23019" l="0" r="0" t="23019"/>
          <a:stretch/>
        </p:blipFill>
        <p:spPr>
          <a:xfrm>
            <a:off x="2960199" y="1149512"/>
            <a:ext cx="2526525" cy="1694010"/>
          </a:xfrm>
          <a:prstGeom prst="rect">
            <a:avLst/>
          </a:prstGeom>
          <a:noFill/>
          <a:ln cap="flat" cmpd="sng" w="76200">
            <a:solidFill>
              <a:schemeClr val="lt1"/>
            </a:solidFill>
            <a:prstDash val="solid"/>
            <a:round/>
            <a:headEnd len="sm" w="sm" type="none"/>
            <a:tailEnd len="sm" w="sm" type="none"/>
          </a:ln>
        </p:spPr>
      </p:pic>
      <p:pic>
        <p:nvPicPr>
          <p:cNvPr id="396" name="Google Shape;396;p40"/>
          <p:cNvPicPr preferRelativeResize="0"/>
          <p:nvPr/>
        </p:nvPicPr>
        <p:blipFill>
          <a:blip r:embed="rId6">
            <a:alphaModFix/>
          </a:blip>
          <a:stretch>
            <a:fillRect/>
          </a:stretch>
        </p:blipFill>
        <p:spPr>
          <a:xfrm>
            <a:off x="4112823" y="2943149"/>
            <a:ext cx="533630" cy="543000"/>
          </a:xfrm>
          <a:prstGeom prst="rect">
            <a:avLst/>
          </a:prstGeom>
          <a:noFill/>
          <a:ln>
            <a:noFill/>
          </a:ln>
        </p:spPr>
      </p:pic>
      <p:pic>
        <p:nvPicPr>
          <p:cNvPr id="397" name="Google Shape;397;p40"/>
          <p:cNvPicPr preferRelativeResize="0"/>
          <p:nvPr/>
        </p:nvPicPr>
        <p:blipFill>
          <a:blip r:embed="rId6">
            <a:alphaModFix/>
          </a:blip>
          <a:stretch>
            <a:fillRect/>
          </a:stretch>
        </p:blipFill>
        <p:spPr>
          <a:xfrm>
            <a:off x="4144373" y="886349"/>
            <a:ext cx="533630" cy="543000"/>
          </a:xfrm>
          <a:prstGeom prst="rect">
            <a:avLst/>
          </a:prstGeom>
          <a:noFill/>
          <a:ln>
            <a:noFill/>
          </a:ln>
        </p:spPr>
      </p:pic>
      <p:pic>
        <p:nvPicPr>
          <p:cNvPr id="398" name="Google Shape;398;p40"/>
          <p:cNvPicPr preferRelativeResize="0"/>
          <p:nvPr/>
        </p:nvPicPr>
        <p:blipFill>
          <a:blip r:embed="rId10">
            <a:alphaModFix/>
          </a:blip>
          <a:stretch>
            <a:fillRect/>
          </a:stretch>
        </p:blipFill>
        <p:spPr>
          <a:xfrm>
            <a:off x="5709650" y="256825"/>
            <a:ext cx="3428903" cy="4397577"/>
          </a:xfrm>
          <a:prstGeom prst="rect">
            <a:avLst/>
          </a:prstGeom>
          <a:noFill/>
          <a:ln>
            <a:noFill/>
          </a:ln>
          <a:effectLst>
            <a:outerShdw blurRad="57150" rotWithShape="0" algn="bl" dir="5400000" dist="19050">
              <a:srgbClr val="000000">
                <a:alpha val="50000"/>
              </a:srgbClr>
            </a:outerShdw>
          </a:effectLst>
        </p:spPr>
      </p:pic>
      <p:sp>
        <p:nvSpPr>
          <p:cNvPr id="399" name="Google Shape;399;p40"/>
          <p:cNvSpPr txBox="1"/>
          <p:nvPr/>
        </p:nvSpPr>
        <p:spPr>
          <a:xfrm>
            <a:off x="6015175" y="421775"/>
            <a:ext cx="2946600" cy="396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Comic Sans MS"/>
                <a:ea typeface="Comic Sans MS"/>
                <a:cs typeface="Comic Sans MS"/>
                <a:sym typeface="Comic Sans MS"/>
              </a:rPr>
              <a:t>Ace (Alaquest Collaborative for Education) is a life skills education program that strengthens the Social Emotional well being of students. Lessons are given once a month during counseling time by the facilitators pictured</a:t>
            </a:r>
            <a:r>
              <a:rPr lang="en" sz="2250">
                <a:solidFill>
                  <a:schemeClr val="dk1"/>
                </a:solidFill>
                <a:latin typeface="Comic Sans MS"/>
                <a:ea typeface="Comic Sans MS"/>
                <a:cs typeface="Comic Sans MS"/>
                <a:sym typeface="Comic Sans MS"/>
              </a:rPr>
              <a:t>. </a:t>
            </a:r>
            <a:endParaRPr sz="2600">
              <a:latin typeface="Catamaran"/>
              <a:ea typeface="Catamaran"/>
              <a:cs typeface="Catamaran"/>
              <a:sym typeface="Catamar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388"/>
                                        </p:tgtEl>
                                        <p:attrNameLst>
                                          <p:attrName>style.visibility</p:attrName>
                                        </p:attrNameLst>
                                      </p:cBhvr>
                                      <p:to>
                                        <p:strVal val="visible"/>
                                      </p:to>
                                    </p:set>
                                    <p:anim calcmode="lin" valueType="num">
                                      <p:cBhvr additive="base">
                                        <p:cTn dur="1000"/>
                                        <p:tgtEl>
                                          <p:spTgt spid="38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1000"/>
                                        <p:tgtEl>
                                          <p:spTgt spid="38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87"/>
                                        </p:tgtEl>
                                        <p:attrNameLst>
                                          <p:attrName>style.visibility</p:attrName>
                                        </p:attrNameLst>
                                      </p:cBhvr>
                                      <p:to>
                                        <p:strVal val="visible"/>
                                      </p:to>
                                    </p:set>
                                    <p:anim calcmode="lin" valueType="num">
                                      <p:cBhvr additive="base">
                                        <p:cTn dur="1000"/>
                                        <p:tgtEl>
                                          <p:spTgt spid="38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1000"/>
                                        <p:tgtEl>
                                          <p:spTgt spid="39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grpSp>
        <p:nvGrpSpPr>
          <p:cNvPr id="404" name="Google Shape;404;p41"/>
          <p:cNvGrpSpPr/>
          <p:nvPr/>
        </p:nvGrpSpPr>
        <p:grpSpPr>
          <a:xfrm>
            <a:off x="557052" y="-1733075"/>
            <a:ext cx="4918974" cy="6507973"/>
            <a:chOff x="557052" y="-1733075"/>
            <a:chExt cx="4918974" cy="6507973"/>
          </a:xfrm>
        </p:grpSpPr>
        <p:pic>
          <p:nvPicPr>
            <p:cNvPr id="405" name="Google Shape;405;p41"/>
            <p:cNvPicPr preferRelativeResize="0"/>
            <p:nvPr/>
          </p:nvPicPr>
          <p:blipFill>
            <a:blip r:embed="rId3">
              <a:alphaModFix/>
            </a:blip>
            <a:stretch>
              <a:fillRect/>
            </a:stretch>
          </p:blipFill>
          <p:spPr>
            <a:xfrm>
              <a:off x="557052" y="-1733075"/>
              <a:ext cx="4918974" cy="6507973"/>
            </a:xfrm>
            <a:prstGeom prst="rect">
              <a:avLst/>
            </a:prstGeom>
            <a:noFill/>
            <a:ln>
              <a:noFill/>
            </a:ln>
          </p:spPr>
        </p:pic>
        <p:grpSp>
          <p:nvGrpSpPr>
            <p:cNvPr id="406" name="Google Shape;406;p41"/>
            <p:cNvGrpSpPr/>
            <p:nvPr/>
          </p:nvGrpSpPr>
          <p:grpSpPr>
            <a:xfrm>
              <a:off x="1490463" y="-1358760"/>
              <a:ext cx="3642225" cy="5714463"/>
              <a:chOff x="1490463" y="-1358760"/>
              <a:chExt cx="3642225" cy="5714463"/>
            </a:xfrm>
          </p:grpSpPr>
          <p:cxnSp>
            <p:nvCxnSpPr>
              <p:cNvPr id="407" name="Google Shape;407;p41"/>
              <p:cNvCxnSpPr/>
              <p:nvPr/>
            </p:nvCxnSpPr>
            <p:spPr>
              <a:xfrm>
                <a:off x="1490463" y="1111024"/>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08" name="Google Shape;408;p41"/>
              <p:cNvCxnSpPr/>
              <p:nvPr/>
            </p:nvCxnSpPr>
            <p:spPr>
              <a:xfrm>
                <a:off x="1490463" y="1522662"/>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09" name="Google Shape;409;p41"/>
              <p:cNvCxnSpPr/>
              <p:nvPr/>
            </p:nvCxnSpPr>
            <p:spPr>
              <a:xfrm>
                <a:off x="1490463" y="1934299"/>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10" name="Google Shape;410;p41"/>
              <p:cNvCxnSpPr/>
              <p:nvPr/>
            </p:nvCxnSpPr>
            <p:spPr>
              <a:xfrm>
                <a:off x="1490463" y="2345937"/>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11" name="Google Shape;411;p41"/>
              <p:cNvCxnSpPr/>
              <p:nvPr/>
            </p:nvCxnSpPr>
            <p:spPr>
              <a:xfrm>
                <a:off x="1490463" y="2757574"/>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12" name="Google Shape;412;p41"/>
              <p:cNvCxnSpPr/>
              <p:nvPr/>
            </p:nvCxnSpPr>
            <p:spPr>
              <a:xfrm>
                <a:off x="1490463" y="3169212"/>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13" name="Google Shape;413;p41"/>
              <p:cNvCxnSpPr/>
              <p:nvPr/>
            </p:nvCxnSpPr>
            <p:spPr>
              <a:xfrm>
                <a:off x="1490463" y="3532428"/>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14" name="Google Shape;414;p41"/>
              <p:cNvCxnSpPr/>
              <p:nvPr/>
            </p:nvCxnSpPr>
            <p:spPr>
              <a:xfrm>
                <a:off x="1490463" y="3944065"/>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15" name="Google Shape;415;p41"/>
              <p:cNvCxnSpPr/>
              <p:nvPr/>
            </p:nvCxnSpPr>
            <p:spPr>
              <a:xfrm>
                <a:off x="1490463" y="4355703"/>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16" name="Google Shape;416;p41"/>
              <p:cNvCxnSpPr/>
              <p:nvPr/>
            </p:nvCxnSpPr>
            <p:spPr>
              <a:xfrm>
                <a:off x="1524288" y="-123872"/>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17" name="Google Shape;417;p41"/>
              <p:cNvCxnSpPr/>
              <p:nvPr/>
            </p:nvCxnSpPr>
            <p:spPr>
              <a:xfrm>
                <a:off x="1524288" y="287765"/>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18" name="Google Shape;418;p41"/>
              <p:cNvCxnSpPr/>
              <p:nvPr/>
            </p:nvCxnSpPr>
            <p:spPr>
              <a:xfrm>
                <a:off x="1524288" y="699403"/>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19" name="Google Shape;419;p41"/>
              <p:cNvCxnSpPr/>
              <p:nvPr/>
            </p:nvCxnSpPr>
            <p:spPr>
              <a:xfrm>
                <a:off x="1490463" y="-535501"/>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20" name="Google Shape;420;p41"/>
              <p:cNvCxnSpPr/>
              <p:nvPr/>
            </p:nvCxnSpPr>
            <p:spPr>
              <a:xfrm>
                <a:off x="1524288" y="-1358760"/>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21" name="Google Shape;421;p41"/>
              <p:cNvCxnSpPr/>
              <p:nvPr/>
            </p:nvCxnSpPr>
            <p:spPr>
              <a:xfrm>
                <a:off x="1524288" y="-947122"/>
                <a:ext cx="3608400" cy="0"/>
              </a:xfrm>
              <a:prstGeom prst="straightConnector1">
                <a:avLst/>
              </a:prstGeom>
              <a:noFill/>
              <a:ln cap="flat" cmpd="sng" w="9525">
                <a:solidFill>
                  <a:srgbClr val="D0E0E3"/>
                </a:solidFill>
                <a:prstDash val="solid"/>
                <a:round/>
                <a:headEnd len="med" w="med" type="none"/>
                <a:tailEnd len="med" w="med" type="none"/>
              </a:ln>
            </p:spPr>
          </p:cxnSp>
        </p:grpSp>
      </p:grpSp>
      <p:sp>
        <p:nvSpPr>
          <p:cNvPr id="422" name="Google Shape;422;p41"/>
          <p:cNvSpPr txBox="1"/>
          <p:nvPr>
            <p:ph idx="1" type="subTitle"/>
          </p:nvPr>
        </p:nvSpPr>
        <p:spPr>
          <a:xfrm>
            <a:off x="1394950" y="662775"/>
            <a:ext cx="3638100" cy="36159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sz="3400"/>
              <a:t>Special Thanks to the Mayor and City Council of Midfield for donating over 190 school supply boxes!</a:t>
            </a:r>
            <a:endParaRPr sz="3400"/>
          </a:p>
        </p:txBody>
      </p:sp>
      <p:pic>
        <p:nvPicPr>
          <p:cNvPr id="423" name="Google Shape;423;p41"/>
          <p:cNvPicPr preferRelativeResize="0"/>
          <p:nvPr/>
        </p:nvPicPr>
        <p:blipFill rotWithShape="1">
          <a:blip r:embed="rId4">
            <a:alphaModFix/>
          </a:blip>
          <a:srcRect b="0" l="23207" r="23207" t="0"/>
          <a:stretch/>
        </p:blipFill>
        <p:spPr>
          <a:xfrm rot="355512">
            <a:off x="5694028" y="277795"/>
            <a:ext cx="3133496" cy="4385861"/>
          </a:xfrm>
          <a:prstGeom prst="rect">
            <a:avLst/>
          </a:prstGeom>
          <a:noFill/>
          <a:ln cap="flat" cmpd="sng" w="152400">
            <a:solidFill>
              <a:srgbClr val="FFFFFF"/>
            </a:solidFill>
            <a:prstDash val="solid"/>
            <a:round/>
            <a:headEnd len="sm" w="sm" type="none"/>
            <a:tailEnd len="sm" w="sm" type="none"/>
          </a:ln>
        </p:spPr>
      </p:pic>
      <p:pic>
        <p:nvPicPr>
          <p:cNvPr id="424" name="Google Shape;424;p41"/>
          <p:cNvPicPr preferRelativeResize="0"/>
          <p:nvPr/>
        </p:nvPicPr>
        <p:blipFill>
          <a:blip r:embed="rId5">
            <a:alphaModFix/>
          </a:blip>
          <a:stretch>
            <a:fillRect/>
          </a:stretch>
        </p:blipFill>
        <p:spPr>
          <a:xfrm>
            <a:off x="7088525" y="2"/>
            <a:ext cx="778926" cy="793795"/>
          </a:xfrm>
          <a:prstGeom prst="rect">
            <a:avLst/>
          </a:prstGeom>
          <a:noFill/>
          <a:ln>
            <a:noFill/>
          </a:ln>
        </p:spPr>
      </p:pic>
      <p:sp>
        <p:nvSpPr>
          <p:cNvPr id="425" name="Google Shape;425;p41">
            <a:hlinkClick action="ppaction://hlinksldjump" r:id="rId6"/>
          </p:cNvPr>
          <p:cNvSpPr/>
          <p:nvPr/>
        </p:nvSpPr>
        <p:spPr>
          <a:xfrm>
            <a:off x="6460175" y="3936100"/>
            <a:ext cx="1730400" cy="490800"/>
          </a:xfrm>
          <a:prstGeom prst="rect">
            <a:avLst/>
          </a:prstGeom>
          <a:solidFill>
            <a:srgbClr val="93C47D"/>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1"/>
          <p:cNvSpPr txBox="1"/>
          <p:nvPr>
            <p:ph type="ctrTitle"/>
          </p:nvPr>
        </p:nvSpPr>
        <p:spPr>
          <a:xfrm>
            <a:off x="7136579" y="4001800"/>
            <a:ext cx="9159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Architects Daughter"/>
                <a:ea typeface="Architects Daughter"/>
                <a:cs typeface="Architects Daughter"/>
                <a:sym typeface="Architects Daughter"/>
              </a:rPr>
              <a:t>NEXT</a:t>
            </a:r>
            <a:r>
              <a:rPr lang="en" sz="1200">
                <a:latin typeface="Architects Daughter"/>
                <a:ea typeface="Architects Daughter"/>
                <a:cs typeface="Architects Daughter"/>
                <a:sym typeface="Architects Daughter"/>
              </a:rPr>
              <a:t>!</a:t>
            </a:r>
            <a:endParaRPr sz="1200">
              <a:latin typeface="Architects Daughter"/>
              <a:ea typeface="Architects Daughter"/>
              <a:cs typeface="Architects Daughter"/>
              <a:sym typeface="Architects Daughter"/>
            </a:endParaRPr>
          </a:p>
        </p:txBody>
      </p:sp>
      <p:sp>
        <p:nvSpPr>
          <p:cNvPr id="427" name="Google Shape;427;p41"/>
          <p:cNvSpPr/>
          <p:nvPr/>
        </p:nvSpPr>
        <p:spPr>
          <a:xfrm rot="-5400000">
            <a:off x="6872521" y="4062663"/>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900"/>
                                        <p:tgtEl>
                                          <p:spTgt spid="40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422"/>
                                        </p:tgtEl>
                                        <p:attrNameLst>
                                          <p:attrName>style.visibility</p:attrName>
                                        </p:attrNameLst>
                                      </p:cBhvr>
                                      <p:to>
                                        <p:strVal val="visible"/>
                                      </p:to>
                                    </p:set>
                                    <p:anim calcmode="lin" valueType="num">
                                      <p:cBhvr additive="base">
                                        <p:cTn dur="900"/>
                                        <p:tgtEl>
                                          <p:spTgt spid="422"/>
                                        </p:tgtEl>
                                        <p:attrNameLst>
                                          <p:attrName>ppt_y</p:attrName>
                                        </p:attrNameLst>
                                      </p:cBhvr>
                                      <p:tavLst>
                                        <p:tav fmla="" tm="0">
                                          <p:val>
                                            <p:strVal val="#ppt_y-1"/>
                                          </p:val>
                                        </p:tav>
                                        <p:tav fmla="" tm="100000">
                                          <p:val>
                                            <p:strVal val="#ppt_y"/>
                                          </p:val>
                                        </p:tav>
                                      </p:tavLst>
                                    </p:anim>
                                  </p:childTnLst>
                                </p:cTn>
                              </p:par>
                            </p:childTnLst>
                          </p:cTn>
                        </p:par>
                        <p:par>
                          <p:cTn fill="hold">
                            <p:stCondLst>
                              <p:cond delay="900"/>
                            </p:stCondLst>
                            <p:childTnLst>
                              <p:par>
                                <p:cTn fill="hold" nodeType="afterEffect" presetClass="entr" presetID="2" presetSubtype="2">
                                  <p:stCondLst>
                                    <p:cond delay="0"/>
                                  </p:stCondLst>
                                  <p:childTnLst>
                                    <p:set>
                                      <p:cBhvr>
                                        <p:cTn dur="1" fill="hold">
                                          <p:stCondLst>
                                            <p:cond delay="0"/>
                                          </p:stCondLst>
                                        </p:cTn>
                                        <p:tgtEl>
                                          <p:spTgt spid="423"/>
                                        </p:tgtEl>
                                        <p:attrNameLst>
                                          <p:attrName>style.visibility</p:attrName>
                                        </p:attrNameLst>
                                      </p:cBhvr>
                                      <p:to>
                                        <p:strVal val="visible"/>
                                      </p:to>
                                    </p:set>
                                    <p:anim calcmode="lin" valueType="num">
                                      <p:cBhvr additive="base">
                                        <p:cTn dur="1000"/>
                                        <p:tgtEl>
                                          <p:spTgt spid="42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24"/>
                                        </p:tgtEl>
                                        <p:attrNameLst>
                                          <p:attrName>style.visibility</p:attrName>
                                        </p:attrNameLst>
                                      </p:cBhvr>
                                      <p:to>
                                        <p:strVal val="visible"/>
                                      </p:to>
                                    </p:set>
                                    <p:anim calcmode="lin" valueType="num">
                                      <p:cBhvr additive="base">
                                        <p:cTn dur="1000"/>
                                        <p:tgtEl>
                                          <p:spTgt spid="424"/>
                                        </p:tgtEl>
                                        <p:attrNameLst>
                                          <p:attrName>ppt_x</p:attrName>
                                        </p:attrNameLst>
                                      </p:cBhvr>
                                      <p:tavLst>
                                        <p:tav fmla="" tm="0">
                                          <p:val>
                                            <p:strVal val="#ppt_x+1"/>
                                          </p:val>
                                        </p:tav>
                                        <p:tav fmla="" tm="100000">
                                          <p:val>
                                            <p:strVal val="#ppt_x"/>
                                          </p:val>
                                        </p:tav>
                                      </p:tavLst>
                                    </p:anim>
                                  </p:childTnLst>
                                </p:cTn>
                              </p:par>
                            </p:childTnLst>
                          </p:cTn>
                        </p:par>
                        <p:par>
                          <p:cTn fill="hold">
                            <p:stCondLst>
                              <p:cond delay="1900"/>
                            </p:stCondLst>
                            <p:childTnLst>
                              <p:par>
                                <p:cTn fill="hold" nodeType="afterEffect" presetClass="entr" presetID="2" presetSubtype="4">
                                  <p:stCondLst>
                                    <p:cond delay="0"/>
                                  </p:stCondLst>
                                  <p:childTnLst>
                                    <p:set>
                                      <p:cBhvr>
                                        <p:cTn dur="1" fill="hold">
                                          <p:stCondLst>
                                            <p:cond delay="0"/>
                                          </p:stCondLst>
                                        </p:cTn>
                                        <p:tgtEl>
                                          <p:spTgt spid="425"/>
                                        </p:tgtEl>
                                        <p:attrNameLst>
                                          <p:attrName>style.visibility</p:attrName>
                                        </p:attrNameLst>
                                      </p:cBhvr>
                                      <p:to>
                                        <p:strVal val="visible"/>
                                      </p:to>
                                    </p:set>
                                    <p:anim calcmode="lin" valueType="num">
                                      <p:cBhvr additive="base">
                                        <p:cTn dur="1000"/>
                                        <p:tgtEl>
                                          <p:spTgt spid="4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26"/>
                                        </p:tgtEl>
                                        <p:attrNameLst>
                                          <p:attrName>style.visibility</p:attrName>
                                        </p:attrNameLst>
                                      </p:cBhvr>
                                      <p:to>
                                        <p:strVal val="visible"/>
                                      </p:to>
                                    </p:set>
                                    <p:anim calcmode="lin" valueType="num">
                                      <p:cBhvr additive="base">
                                        <p:cTn dur="1000"/>
                                        <p:tgtEl>
                                          <p:spTgt spid="4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1000"/>
                                        <p:tgtEl>
                                          <p:spTgt spid="42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grpSp>
        <p:nvGrpSpPr>
          <p:cNvPr id="432" name="Google Shape;432;p42"/>
          <p:cNvGrpSpPr/>
          <p:nvPr/>
        </p:nvGrpSpPr>
        <p:grpSpPr>
          <a:xfrm>
            <a:off x="557050" y="264838"/>
            <a:ext cx="4918974" cy="4510025"/>
            <a:chOff x="557052" y="-1733075"/>
            <a:chExt cx="4918974" cy="6507973"/>
          </a:xfrm>
        </p:grpSpPr>
        <p:pic>
          <p:nvPicPr>
            <p:cNvPr id="433" name="Google Shape;433;p42"/>
            <p:cNvPicPr preferRelativeResize="0"/>
            <p:nvPr/>
          </p:nvPicPr>
          <p:blipFill>
            <a:blip r:embed="rId3">
              <a:alphaModFix/>
            </a:blip>
            <a:stretch>
              <a:fillRect/>
            </a:stretch>
          </p:blipFill>
          <p:spPr>
            <a:xfrm>
              <a:off x="557052" y="-1733075"/>
              <a:ext cx="4918974" cy="6507973"/>
            </a:xfrm>
            <a:prstGeom prst="rect">
              <a:avLst/>
            </a:prstGeom>
            <a:noFill/>
            <a:ln>
              <a:noFill/>
            </a:ln>
          </p:spPr>
        </p:pic>
        <p:grpSp>
          <p:nvGrpSpPr>
            <p:cNvPr id="434" name="Google Shape;434;p42"/>
            <p:cNvGrpSpPr/>
            <p:nvPr/>
          </p:nvGrpSpPr>
          <p:grpSpPr>
            <a:xfrm>
              <a:off x="1490463" y="-1358760"/>
              <a:ext cx="3642225" cy="5714463"/>
              <a:chOff x="1490463" y="-1358760"/>
              <a:chExt cx="3642225" cy="5714463"/>
            </a:xfrm>
          </p:grpSpPr>
          <p:cxnSp>
            <p:nvCxnSpPr>
              <p:cNvPr id="435" name="Google Shape;435;p42"/>
              <p:cNvCxnSpPr/>
              <p:nvPr/>
            </p:nvCxnSpPr>
            <p:spPr>
              <a:xfrm>
                <a:off x="1490463" y="1111024"/>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36" name="Google Shape;436;p42"/>
              <p:cNvCxnSpPr/>
              <p:nvPr/>
            </p:nvCxnSpPr>
            <p:spPr>
              <a:xfrm>
                <a:off x="1490463" y="1522662"/>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37" name="Google Shape;437;p42"/>
              <p:cNvCxnSpPr/>
              <p:nvPr/>
            </p:nvCxnSpPr>
            <p:spPr>
              <a:xfrm>
                <a:off x="1490463" y="1934299"/>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38" name="Google Shape;438;p42"/>
              <p:cNvCxnSpPr/>
              <p:nvPr/>
            </p:nvCxnSpPr>
            <p:spPr>
              <a:xfrm>
                <a:off x="1490463" y="2345937"/>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39" name="Google Shape;439;p42"/>
              <p:cNvCxnSpPr/>
              <p:nvPr/>
            </p:nvCxnSpPr>
            <p:spPr>
              <a:xfrm>
                <a:off x="1490463" y="2757574"/>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40" name="Google Shape;440;p42"/>
              <p:cNvCxnSpPr/>
              <p:nvPr/>
            </p:nvCxnSpPr>
            <p:spPr>
              <a:xfrm>
                <a:off x="1490463" y="3169212"/>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41" name="Google Shape;441;p42"/>
              <p:cNvCxnSpPr/>
              <p:nvPr/>
            </p:nvCxnSpPr>
            <p:spPr>
              <a:xfrm>
                <a:off x="1490463" y="3532428"/>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42" name="Google Shape;442;p42"/>
              <p:cNvCxnSpPr/>
              <p:nvPr/>
            </p:nvCxnSpPr>
            <p:spPr>
              <a:xfrm>
                <a:off x="1490463" y="3944065"/>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43" name="Google Shape;443;p42"/>
              <p:cNvCxnSpPr/>
              <p:nvPr/>
            </p:nvCxnSpPr>
            <p:spPr>
              <a:xfrm>
                <a:off x="1490463" y="4355703"/>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44" name="Google Shape;444;p42"/>
              <p:cNvCxnSpPr/>
              <p:nvPr/>
            </p:nvCxnSpPr>
            <p:spPr>
              <a:xfrm>
                <a:off x="1524288" y="-123872"/>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45" name="Google Shape;445;p42"/>
              <p:cNvCxnSpPr/>
              <p:nvPr/>
            </p:nvCxnSpPr>
            <p:spPr>
              <a:xfrm>
                <a:off x="1524288" y="287765"/>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46" name="Google Shape;446;p42"/>
              <p:cNvCxnSpPr/>
              <p:nvPr/>
            </p:nvCxnSpPr>
            <p:spPr>
              <a:xfrm>
                <a:off x="1524288" y="699403"/>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47" name="Google Shape;447;p42"/>
              <p:cNvCxnSpPr/>
              <p:nvPr/>
            </p:nvCxnSpPr>
            <p:spPr>
              <a:xfrm>
                <a:off x="1490463" y="-535501"/>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48" name="Google Shape;448;p42"/>
              <p:cNvCxnSpPr/>
              <p:nvPr/>
            </p:nvCxnSpPr>
            <p:spPr>
              <a:xfrm>
                <a:off x="1524288" y="-1358760"/>
                <a:ext cx="3608400" cy="0"/>
              </a:xfrm>
              <a:prstGeom prst="straightConnector1">
                <a:avLst/>
              </a:prstGeom>
              <a:noFill/>
              <a:ln cap="flat" cmpd="sng" w="9525">
                <a:solidFill>
                  <a:srgbClr val="D0E0E3"/>
                </a:solidFill>
                <a:prstDash val="solid"/>
                <a:round/>
                <a:headEnd len="med" w="med" type="none"/>
                <a:tailEnd len="med" w="med" type="none"/>
              </a:ln>
            </p:spPr>
          </p:cxnSp>
          <p:cxnSp>
            <p:nvCxnSpPr>
              <p:cNvPr id="449" name="Google Shape;449;p42"/>
              <p:cNvCxnSpPr/>
              <p:nvPr/>
            </p:nvCxnSpPr>
            <p:spPr>
              <a:xfrm>
                <a:off x="1524288" y="-947122"/>
                <a:ext cx="3608400" cy="0"/>
              </a:xfrm>
              <a:prstGeom prst="straightConnector1">
                <a:avLst/>
              </a:prstGeom>
              <a:noFill/>
              <a:ln cap="flat" cmpd="sng" w="9525">
                <a:solidFill>
                  <a:srgbClr val="D0E0E3"/>
                </a:solidFill>
                <a:prstDash val="solid"/>
                <a:round/>
                <a:headEnd len="med" w="med" type="none"/>
                <a:tailEnd len="med" w="med" type="none"/>
              </a:ln>
            </p:spPr>
          </p:cxnSp>
        </p:grpSp>
      </p:grpSp>
      <p:sp>
        <p:nvSpPr>
          <p:cNvPr id="450" name="Google Shape;450;p42"/>
          <p:cNvSpPr txBox="1"/>
          <p:nvPr>
            <p:ph idx="1" type="subTitle"/>
          </p:nvPr>
        </p:nvSpPr>
        <p:spPr>
          <a:xfrm>
            <a:off x="1394950" y="662775"/>
            <a:ext cx="3638100" cy="36159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sz="2800"/>
              <a:t>Special Thanks to the United Fellowship Community Baptist Church (UFCBC) for donating turkey dinners to students and families for  Thanksgiving</a:t>
            </a:r>
            <a:endParaRPr sz="2800"/>
          </a:p>
        </p:txBody>
      </p:sp>
      <p:pic>
        <p:nvPicPr>
          <p:cNvPr id="451" name="Google Shape;451;p42"/>
          <p:cNvPicPr preferRelativeResize="0"/>
          <p:nvPr/>
        </p:nvPicPr>
        <p:blipFill rotWithShape="1">
          <a:blip r:embed="rId4">
            <a:alphaModFix/>
          </a:blip>
          <a:srcRect b="0" l="24500" r="24500" t="0"/>
          <a:stretch/>
        </p:blipFill>
        <p:spPr>
          <a:xfrm rot="355513">
            <a:off x="5701637" y="130758"/>
            <a:ext cx="3242877" cy="4538961"/>
          </a:xfrm>
          <a:prstGeom prst="rect">
            <a:avLst/>
          </a:prstGeom>
          <a:noFill/>
          <a:ln cap="flat" cmpd="sng" w="152400">
            <a:solidFill>
              <a:srgbClr val="FFFFFF"/>
            </a:solidFill>
            <a:prstDash val="solid"/>
            <a:round/>
            <a:headEnd len="sm" w="sm" type="none"/>
            <a:tailEnd len="sm" w="sm" type="none"/>
          </a:ln>
        </p:spPr>
      </p:pic>
      <p:pic>
        <p:nvPicPr>
          <p:cNvPr id="452" name="Google Shape;452;p42"/>
          <p:cNvPicPr preferRelativeResize="0"/>
          <p:nvPr/>
        </p:nvPicPr>
        <p:blipFill>
          <a:blip r:embed="rId5">
            <a:alphaModFix/>
          </a:blip>
          <a:stretch>
            <a:fillRect/>
          </a:stretch>
        </p:blipFill>
        <p:spPr>
          <a:xfrm>
            <a:off x="7088525" y="2"/>
            <a:ext cx="778926" cy="793795"/>
          </a:xfrm>
          <a:prstGeom prst="rect">
            <a:avLst/>
          </a:prstGeom>
          <a:noFill/>
          <a:ln>
            <a:noFill/>
          </a:ln>
        </p:spPr>
      </p:pic>
      <p:sp>
        <p:nvSpPr>
          <p:cNvPr id="453" name="Google Shape;453;p42">
            <a:hlinkClick action="ppaction://hlinksldjump" r:id="rId6"/>
          </p:cNvPr>
          <p:cNvSpPr/>
          <p:nvPr/>
        </p:nvSpPr>
        <p:spPr>
          <a:xfrm>
            <a:off x="6460175" y="3936100"/>
            <a:ext cx="1730400" cy="490800"/>
          </a:xfrm>
          <a:prstGeom prst="rect">
            <a:avLst/>
          </a:prstGeom>
          <a:solidFill>
            <a:srgbClr val="93C47D"/>
          </a:solidFill>
          <a:ln>
            <a:noFill/>
          </a:ln>
          <a:effectLst>
            <a:outerShdw blurRad="57150" rotWithShape="0" algn="bl" dir="81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2">
            <a:hlinkClick action="ppaction://hlinksldjump" r:id="rId7"/>
          </p:cNvPr>
          <p:cNvSpPr txBox="1"/>
          <p:nvPr>
            <p:ph type="ctrTitle"/>
          </p:nvPr>
        </p:nvSpPr>
        <p:spPr>
          <a:xfrm>
            <a:off x="7136579" y="4001800"/>
            <a:ext cx="915900" cy="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Architects Daughter"/>
                <a:ea typeface="Architects Daughter"/>
                <a:cs typeface="Architects Daughter"/>
                <a:sym typeface="Architects Daughter"/>
              </a:rPr>
              <a:t>NEXT!</a:t>
            </a:r>
            <a:endParaRPr sz="1200">
              <a:latin typeface="Architects Daughter"/>
              <a:ea typeface="Architects Daughter"/>
              <a:cs typeface="Architects Daughter"/>
              <a:sym typeface="Architects Daughter"/>
            </a:endParaRPr>
          </a:p>
        </p:txBody>
      </p:sp>
      <p:sp>
        <p:nvSpPr>
          <p:cNvPr id="455" name="Google Shape;455;p42">
            <a:hlinkClick action="ppaction://hlinksldjump" r:id="rId8"/>
          </p:cNvPr>
          <p:cNvSpPr/>
          <p:nvPr/>
        </p:nvSpPr>
        <p:spPr>
          <a:xfrm rot="-5400000">
            <a:off x="6872521" y="4062663"/>
            <a:ext cx="194350" cy="237650"/>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900"/>
                                        <p:tgtEl>
                                          <p:spTgt spid="4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900"/>
                                        <p:tgtEl>
                                          <p:spTgt spid="450"/>
                                        </p:tgtEl>
                                        <p:attrNameLst>
                                          <p:attrName>ppt_y</p:attrName>
                                        </p:attrNameLst>
                                      </p:cBhvr>
                                      <p:tavLst>
                                        <p:tav fmla="" tm="0">
                                          <p:val>
                                            <p:strVal val="#ppt_y-1"/>
                                          </p:val>
                                        </p:tav>
                                        <p:tav fmla="" tm="100000">
                                          <p:val>
                                            <p:strVal val="#ppt_y"/>
                                          </p:val>
                                        </p:tav>
                                      </p:tavLst>
                                    </p:anim>
                                  </p:childTnLst>
                                </p:cTn>
                              </p:par>
                            </p:childTnLst>
                          </p:cTn>
                        </p:par>
                        <p:par>
                          <p:cTn fill="hold">
                            <p:stCondLst>
                              <p:cond delay="900"/>
                            </p:stCondLst>
                            <p:childTnLst>
                              <p:par>
                                <p:cTn fill="hold" nodeType="afterEffect" presetClass="entr" presetID="2" presetSubtype="2">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1000"/>
                                        <p:tgtEl>
                                          <p:spTgt spid="45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1000"/>
                                        <p:tgtEl>
                                          <p:spTgt spid="452"/>
                                        </p:tgtEl>
                                        <p:attrNameLst>
                                          <p:attrName>ppt_x</p:attrName>
                                        </p:attrNameLst>
                                      </p:cBhvr>
                                      <p:tavLst>
                                        <p:tav fmla="" tm="0">
                                          <p:val>
                                            <p:strVal val="#ppt_x+1"/>
                                          </p:val>
                                        </p:tav>
                                        <p:tav fmla="" tm="100000">
                                          <p:val>
                                            <p:strVal val="#ppt_x"/>
                                          </p:val>
                                        </p:tav>
                                      </p:tavLst>
                                    </p:anim>
                                  </p:childTnLst>
                                </p:cTn>
                              </p:par>
                            </p:childTnLst>
                          </p:cTn>
                        </p:par>
                        <p:par>
                          <p:cTn fill="hold">
                            <p:stCondLst>
                              <p:cond delay="1900"/>
                            </p:stCondLst>
                            <p:childTnLst>
                              <p:par>
                                <p:cTn fill="hold" nodeType="afterEffect" presetClass="entr" presetID="2" presetSubtype="4">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1000"/>
                                        <p:tgtEl>
                                          <p:spTgt spid="4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1000"/>
                                        <p:tgtEl>
                                          <p:spTgt spid="4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5"/>
                                        </p:tgtEl>
                                        <p:attrNameLst>
                                          <p:attrName>style.visibility</p:attrName>
                                        </p:attrNameLst>
                                      </p:cBhvr>
                                      <p:to>
                                        <p:strVal val="visible"/>
                                      </p:to>
                                    </p:set>
                                    <p:anim calcmode="lin" valueType="num">
                                      <p:cBhvr additive="base">
                                        <p:cTn dur="1000"/>
                                        <p:tgtEl>
                                          <p:spTgt spid="4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Interactive Bulletin Board by Slidesgo">
  <a:themeElements>
    <a:clrScheme name="Simple Light">
      <a:dk1>
        <a:srgbClr val="000000"/>
      </a:dk1>
      <a:lt1>
        <a:srgbClr val="F3F3F3"/>
      </a:lt1>
      <a:dk2>
        <a:srgbClr val="EA9999"/>
      </a:dk2>
      <a:lt2>
        <a:srgbClr val="F3F3F3"/>
      </a:lt2>
      <a:accent1>
        <a:srgbClr val="93C47D"/>
      </a:accent1>
      <a:accent2>
        <a:srgbClr val="FFD966"/>
      </a:accent2>
      <a:accent3>
        <a:srgbClr val="EA9999"/>
      </a:accent3>
      <a:accent4>
        <a:srgbClr val="000000"/>
      </a:accent4>
      <a:accent5>
        <a:srgbClr val="F3F3F3"/>
      </a:accent5>
      <a:accent6>
        <a:srgbClr val="FFEE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